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9" r:id="rId4"/>
  </p:sldIdLst>
  <p:sldSz cx="20104100" cy="14204950"/>
  <p:notesSz cx="20104100" cy="142049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0" autoAdjust="0"/>
  </p:normalViewPr>
  <p:slideViewPr>
    <p:cSldViewPr>
      <p:cViewPr varScale="1">
        <p:scale>
          <a:sx n="52" d="100"/>
          <a:sy n="52" d="100"/>
        </p:scale>
        <p:origin x="156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3534"/>
            <a:ext cx="17088486" cy="298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54772"/>
            <a:ext cx="14072870" cy="3551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2FED1-4D12-4EE0-A382-75DA549E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776" y="756283"/>
            <a:ext cx="17339786" cy="274563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5FE95D-2EFE-4E71-A1B5-C4A516557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4776" y="3482187"/>
            <a:ext cx="8504976" cy="1706566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198183-68AD-4628-BDAB-399706E95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4776" y="5188753"/>
            <a:ext cx="8504976" cy="763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591412-39BF-4415-9986-5BEC0F149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177701" y="3482187"/>
            <a:ext cx="8546861" cy="1706566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128CCB9-E9D9-40D3-9D0E-22536DCA1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177701" y="5188753"/>
            <a:ext cx="8546861" cy="763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BDF9C2-5402-4DC1-A24D-31B82576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B3833C-7FD0-4400-B877-FB810976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56CBC8-7A07-4EDC-8276-72C9CB55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56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E863C-81F2-4BE9-AC68-FB65024F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1F556A-0DCD-4351-A6FA-D13012C6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5A3A2D-344B-4BAB-A758-C6C7D07E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7D2ADA-7C5E-4882-AC42-627BD628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59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009274-0016-4117-8F70-08B2FA32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AC087E-7E86-4A31-8A87-FA45B868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B8E869-047C-47CD-B089-17F11BE0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100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D9A42-8F76-4F38-9B8A-4F504A23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776" y="946997"/>
            <a:ext cx="6484095" cy="331448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438D02-98D8-4FDB-99CB-C1CF70742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861" y="2045251"/>
            <a:ext cx="10177701" cy="10094721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FA9CE6-D78C-4AD3-A85D-5C7BE0032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4776" y="4261485"/>
            <a:ext cx="6484095" cy="7894928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56BD2F-7A3D-4F82-9735-AD655048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E0720-64ED-4F09-BCAE-EEF02B3B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F6DC55-023F-4C73-B4AD-C3CE917C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462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5E0B3-25D2-438C-8D1C-EF4461847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776" y="946997"/>
            <a:ext cx="6484095" cy="331448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3C340E-CB0C-4CBF-98C1-6700ACCA5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546861" y="2045251"/>
            <a:ext cx="10177701" cy="10094721"/>
          </a:xfrm>
        </p:spPr>
        <p:txBody>
          <a:bodyPr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0E9F21-8E5D-4ABB-A5C9-7BE3223F6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4776" y="4261485"/>
            <a:ext cx="6484095" cy="7894928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6C1D47-690F-43CB-9ECF-198876FA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561747-E3FF-444D-9F23-F7CF724C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90427F-F3A2-49B9-8597-7C6D0E26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581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226AF-62C5-46AD-B0FA-57FAC8E0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254BBA-5992-4806-9FEC-2AE7EB020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94A574-A61E-44D1-BCA1-901C2E1B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EC4B6D-952A-4F81-92AB-4B02AA0A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4C1377-F6B2-4E92-8C9F-0E572C03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60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A607DF-F3F5-434D-9D7B-646FACDD6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4386996" y="756282"/>
            <a:ext cx="4334947" cy="1203803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00CC56-2C0D-49E2-AC13-B400A4881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82157" y="756282"/>
            <a:ext cx="12753538" cy="120380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25A6B6-C5CB-41C5-84BD-77D9208B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E1BC4C-4E9B-4675-A3E9-ABFA7875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B18BFA-5B2E-4B84-8E9E-AC54444B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19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7DFD31-8600-4C61-9A50-A674F32FB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2324746"/>
            <a:ext cx="15078075" cy="4945427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FF0C8C-A1AF-4993-8F08-910BAD438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3013" y="7460888"/>
            <a:ext cx="15078075" cy="34295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448C79-CDB5-4AF9-9511-80BFF323F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76ACD1-67E7-4015-BA60-16D63832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A8E4C8-A45C-4341-A446-8AE8A9C3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2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C3388-8BD3-4390-9774-6FD9E057C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1A3C84-8CDA-4BDD-9541-5AFEE7822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A4A83-E6B5-4F9F-8BE9-25FC21CA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4DC2E2-7F7F-4535-A4C2-9ED0F18D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86EDDD-AEEB-456A-A719-82C67D8A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30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E9101-9CC2-4B7D-8563-FEF258E1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86" y="3541375"/>
            <a:ext cx="17339786" cy="5908864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DBD4CE-50AF-49FA-9C71-E932CD436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86" y="9506139"/>
            <a:ext cx="17339786" cy="3107332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040B2A-8A0B-4A7A-8E78-1D5E3815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8DE334-0434-4806-9F28-FDFCEA16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34BFDC-1A07-4A9D-ADF7-C95EE845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7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38621E-81B3-4C93-BF0B-318FD6269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E62F8F-5A29-4384-B5A1-A63925CA01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2157" y="3781410"/>
            <a:ext cx="8544243" cy="901291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EB9541-CF40-4A50-B155-4A72F6C6E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77700" y="3781410"/>
            <a:ext cx="8544243" cy="901291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536A72-FE27-42CC-8470-48A15BBC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54793C-1E2E-4D2D-B69F-C6A5506C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25AD82-238D-41DA-BACF-D9B9C478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29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2080" y="334678"/>
            <a:ext cx="19511250" cy="13651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198"/>
            <a:ext cx="18093690" cy="2272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10604"/>
            <a:ext cx="6433312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CFDA49-6491-4684-8689-014BBEF8B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157" y="756283"/>
            <a:ext cx="17339786" cy="2745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2B0083-BF1C-4CCB-85CA-82F633AD0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157" y="3781410"/>
            <a:ext cx="17339786" cy="9012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34A51-2543-4EF7-A25B-A93710E24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2157" y="13165885"/>
            <a:ext cx="4523423" cy="756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08B5-974C-4E33-98D7-9E2A3D51B232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BAB76E-AC67-4C55-89E8-0280DD608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59483" y="13165885"/>
            <a:ext cx="6785134" cy="756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3E1454-7B23-47D4-9D8E-7833FD04C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198520" y="13165885"/>
            <a:ext cx="4523423" cy="756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0ECD-1207-4C9A-AABF-8E22C0423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77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rancoisechalotprat@gmail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19562" y="7076117"/>
            <a:ext cx="403225" cy="13036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040"/>
              </a:lnSpc>
            </a:pPr>
            <a:r>
              <a:rPr sz="2650" dirty="0">
                <a:solidFill>
                  <a:srgbClr val="E82037"/>
                </a:solidFill>
                <a:latin typeface="Arial MT"/>
                <a:cs typeface="Arial MT"/>
              </a:rPr>
              <a:t>4litres12</a:t>
            </a:r>
            <a:endParaRPr sz="26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7085" y="3283134"/>
            <a:ext cx="115887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65"/>
              </a:lnSpc>
            </a:pPr>
            <a:r>
              <a:rPr sz="2650" spc="5" dirty="0">
                <a:solidFill>
                  <a:srgbClr val="E82037"/>
                </a:solidFill>
                <a:latin typeface="Arial MT"/>
                <a:cs typeface="Arial MT"/>
              </a:rPr>
              <a:t>Gentilly</a:t>
            </a:r>
            <a:endParaRPr sz="265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71451" y="12091772"/>
            <a:ext cx="666648" cy="2031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904" marR="5080" indent="-243840">
              <a:lnSpc>
                <a:spcPct val="102400"/>
              </a:lnSpc>
              <a:spcBef>
                <a:spcPts val="95"/>
              </a:spcBef>
            </a:pPr>
            <a:r>
              <a:rPr sz="1300" b="1" spc="-100" dirty="0">
                <a:solidFill>
                  <a:srgbClr val="444D9D"/>
                </a:solidFill>
                <a:highlight>
                  <a:srgbClr val="FFFF00"/>
                </a:highlight>
                <a:latin typeface="Arial"/>
                <a:cs typeface="Arial"/>
              </a:rPr>
              <a:t>ENTREE</a:t>
            </a:r>
            <a:endParaRPr sz="130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73108" y="12049328"/>
            <a:ext cx="606425" cy="2031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904" marR="5080" indent="-243840">
              <a:lnSpc>
                <a:spcPct val="102400"/>
              </a:lnSpc>
              <a:spcBef>
                <a:spcPts val="95"/>
              </a:spcBef>
            </a:pPr>
            <a:r>
              <a:rPr lang="fr-FR" sz="1300" b="1" spc="-100" dirty="0">
                <a:solidFill>
                  <a:srgbClr val="444D9D"/>
                </a:solidFill>
                <a:highlight>
                  <a:srgbClr val="FFFF00"/>
                </a:highlight>
                <a:latin typeface="Arial"/>
                <a:cs typeface="Arial"/>
              </a:rPr>
              <a:t>SORTIE</a:t>
            </a:r>
            <a:endParaRPr sz="130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5149" y="737511"/>
            <a:ext cx="2425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20" dirty="0">
                <a:solidFill>
                  <a:srgbClr val="00B603"/>
                </a:solidFill>
                <a:latin typeface="Arial MT"/>
                <a:cs typeface="Arial MT"/>
              </a:rPr>
              <a:t>190</a:t>
            </a:r>
            <a:r>
              <a:rPr sz="550" spc="-35" dirty="0">
                <a:solidFill>
                  <a:srgbClr val="00B603"/>
                </a:solidFill>
                <a:latin typeface="Arial MT"/>
                <a:cs typeface="Arial MT"/>
              </a:rPr>
              <a:t> </a:t>
            </a:r>
            <a:r>
              <a:rPr sz="550" spc="-10" dirty="0">
                <a:solidFill>
                  <a:srgbClr val="00B603"/>
                </a:solidFill>
                <a:latin typeface="Arial MT"/>
                <a:cs typeface="Arial MT"/>
              </a:rPr>
              <a:t>cm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64958" y="3693977"/>
            <a:ext cx="2425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20" dirty="0">
                <a:solidFill>
                  <a:srgbClr val="00B603"/>
                </a:solidFill>
                <a:latin typeface="Arial MT"/>
                <a:cs typeface="Arial MT"/>
              </a:rPr>
              <a:t>360</a:t>
            </a:r>
            <a:r>
              <a:rPr sz="550" spc="-35" dirty="0">
                <a:solidFill>
                  <a:srgbClr val="00B603"/>
                </a:solidFill>
                <a:latin typeface="Arial MT"/>
                <a:cs typeface="Arial MT"/>
              </a:rPr>
              <a:t> </a:t>
            </a:r>
            <a:r>
              <a:rPr sz="550" spc="-10" dirty="0">
                <a:solidFill>
                  <a:srgbClr val="00B603"/>
                </a:solidFill>
                <a:latin typeface="Arial MT"/>
                <a:cs typeface="Arial MT"/>
              </a:rPr>
              <a:t>cm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8753" y="4129428"/>
            <a:ext cx="2425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20" dirty="0">
                <a:solidFill>
                  <a:srgbClr val="00A628"/>
                </a:solidFill>
                <a:latin typeface="Arial MT"/>
                <a:cs typeface="Arial MT"/>
              </a:rPr>
              <a:t>180</a:t>
            </a:r>
            <a:r>
              <a:rPr sz="550" spc="-35" dirty="0">
                <a:solidFill>
                  <a:srgbClr val="00A628"/>
                </a:solidFill>
                <a:latin typeface="Arial MT"/>
                <a:cs typeface="Arial MT"/>
              </a:rPr>
              <a:t> </a:t>
            </a:r>
            <a:r>
              <a:rPr sz="550" spc="-10" dirty="0">
                <a:solidFill>
                  <a:srgbClr val="00A628"/>
                </a:solidFill>
                <a:latin typeface="Arial MT"/>
                <a:cs typeface="Arial MT"/>
              </a:rPr>
              <a:t>cm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14680" y="2422700"/>
            <a:ext cx="810895" cy="4578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10"/>
              </a:spcBef>
            </a:pPr>
            <a:r>
              <a:rPr sz="550" spc="-15" dirty="0">
                <a:latin typeface="Arial MT"/>
                <a:cs typeface="Arial MT"/>
              </a:rPr>
              <a:t>100cm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10" dirty="0">
                <a:latin typeface="Arial MT"/>
                <a:cs typeface="Arial MT"/>
              </a:rPr>
              <a:t>=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1.20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10" dirty="0">
                <a:latin typeface="Arial MT"/>
                <a:cs typeface="Arial MT"/>
              </a:rPr>
              <a:t>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sur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ca</a:t>
            </a:r>
            <a:r>
              <a:rPr sz="550" spc="-5" dirty="0">
                <a:latin typeface="Arial MT"/>
                <a:cs typeface="Arial MT"/>
              </a:rPr>
              <a:t>r</a:t>
            </a:r>
            <a:r>
              <a:rPr sz="550" spc="25" dirty="0">
                <a:latin typeface="Arial MT"/>
                <a:cs typeface="Arial MT"/>
              </a:rPr>
              <a:t>t</a:t>
            </a:r>
            <a:r>
              <a:rPr sz="550" spc="-25" dirty="0">
                <a:latin typeface="Arial MT"/>
                <a:cs typeface="Arial MT"/>
              </a:rPr>
              <a:t>e</a:t>
            </a:r>
            <a:endParaRPr sz="550">
              <a:latin typeface="Arial MT"/>
              <a:cs typeface="Arial MT"/>
            </a:endParaRPr>
          </a:p>
          <a:p>
            <a:pPr marL="12700" marR="10795">
              <a:lnSpc>
                <a:spcPct val="199300"/>
              </a:lnSpc>
              <a:spcBef>
                <a:spcPts val="95"/>
              </a:spcBef>
            </a:pPr>
            <a:r>
              <a:rPr sz="550" spc="-15" dirty="0">
                <a:latin typeface="Arial MT"/>
                <a:cs typeface="Arial MT"/>
              </a:rPr>
              <a:t>80cm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10" dirty="0">
                <a:latin typeface="Arial MT"/>
                <a:cs typeface="Arial MT"/>
              </a:rPr>
              <a:t>=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0.96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10" dirty="0">
                <a:latin typeface="Arial MT"/>
                <a:cs typeface="Arial MT"/>
              </a:rPr>
              <a:t>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sur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ca</a:t>
            </a:r>
            <a:r>
              <a:rPr sz="550" spc="-5" dirty="0">
                <a:latin typeface="Arial MT"/>
                <a:cs typeface="Arial MT"/>
              </a:rPr>
              <a:t>r</a:t>
            </a:r>
            <a:r>
              <a:rPr sz="550" spc="25" dirty="0">
                <a:latin typeface="Arial MT"/>
                <a:cs typeface="Arial MT"/>
              </a:rPr>
              <a:t>t</a:t>
            </a:r>
            <a:r>
              <a:rPr sz="550" spc="-20" dirty="0">
                <a:latin typeface="Arial MT"/>
                <a:cs typeface="Arial MT"/>
              </a:rPr>
              <a:t>e  </a:t>
            </a:r>
            <a:r>
              <a:rPr sz="550" spc="-15" dirty="0">
                <a:latin typeface="Arial MT"/>
                <a:cs typeface="Arial MT"/>
              </a:rPr>
              <a:t>180cm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10" dirty="0">
                <a:latin typeface="Arial MT"/>
                <a:cs typeface="Arial MT"/>
              </a:rPr>
              <a:t>=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2.16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10" dirty="0">
                <a:latin typeface="Arial MT"/>
                <a:cs typeface="Arial MT"/>
              </a:rPr>
              <a:t>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sur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ca</a:t>
            </a:r>
            <a:r>
              <a:rPr sz="550" spc="-5" dirty="0">
                <a:latin typeface="Arial MT"/>
                <a:cs typeface="Arial MT"/>
              </a:rPr>
              <a:t>r</a:t>
            </a:r>
            <a:r>
              <a:rPr sz="550" spc="25" dirty="0">
                <a:latin typeface="Arial MT"/>
                <a:cs typeface="Arial MT"/>
              </a:rPr>
              <a:t>t</a:t>
            </a:r>
            <a:r>
              <a:rPr sz="550" spc="-25" dirty="0">
                <a:latin typeface="Arial MT"/>
                <a:cs typeface="Arial MT"/>
              </a:rPr>
              <a:t>e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74041" y="3285298"/>
            <a:ext cx="20637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20" dirty="0">
                <a:solidFill>
                  <a:srgbClr val="00A628"/>
                </a:solidFill>
                <a:latin typeface="Arial MT"/>
                <a:cs typeface="Arial MT"/>
              </a:rPr>
              <a:t>80</a:t>
            </a:r>
            <a:r>
              <a:rPr sz="550" spc="-35" dirty="0">
                <a:solidFill>
                  <a:srgbClr val="00A628"/>
                </a:solidFill>
                <a:latin typeface="Arial MT"/>
                <a:cs typeface="Arial MT"/>
              </a:rPr>
              <a:t> </a:t>
            </a:r>
            <a:r>
              <a:rPr sz="550" spc="-10" dirty="0">
                <a:solidFill>
                  <a:srgbClr val="00A628"/>
                </a:solidFill>
                <a:latin typeface="Arial MT"/>
                <a:cs typeface="Arial MT"/>
              </a:rPr>
              <a:t>cm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69205" y="3448506"/>
            <a:ext cx="2425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20" dirty="0">
                <a:solidFill>
                  <a:srgbClr val="00B603"/>
                </a:solidFill>
                <a:latin typeface="Arial MT"/>
                <a:cs typeface="Arial MT"/>
              </a:rPr>
              <a:t>300</a:t>
            </a:r>
            <a:r>
              <a:rPr sz="550" spc="-35" dirty="0">
                <a:solidFill>
                  <a:srgbClr val="00B603"/>
                </a:solidFill>
                <a:latin typeface="Arial MT"/>
                <a:cs typeface="Arial MT"/>
              </a:rPr>
              <a:t> </a:t>
            </a:r>
            <a:r>
              <a:rPr sz="550" spc="-10" dirty="0">
                <a:solidFill>
                  <a:srgbClr val="00B603"/>
                </a:solidFill>
                <a:latin typeface="Arial MT"/>
                <a:cs typeface="Arial MT"/>
              </a:rPr>
              <a:t>cm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84878" y="3090438"/>
            <a:ext cx="2425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20" dirty="0">
                <a:solidFill>
                  <a:srgbClr val="00B603"/>
                </a:solidFill>
                <a:latin typeface="Arial MT"/>
                <a:cs typeface="Arial MT"/>
              </a:rPr>
              <a:t>200</a:t>
            </a:r>
            <a:r>
              <a:rPr sz="550" spc="-35" dirty="0">
                <a:solidFill>
                  <a:srgbClr val="00B603"/>
                </a:solidFill>
                <a:latin typeface="Arial MT"/>
                <a:cs typeface="Arial MT"/>
              </a:rPr>
              <a:t> </a:t>
            </a:r>
            <a:r>
              <a:rPr sz="550" spc="-10" dirty="0">
                <a:solidFill>
                  <a:srgbClr val="00B603"/>
                </a:solidFill>
                <a:latin typeface="Arial MT"/>
                <a:cs typeface="Arial MT"/>
              </a:rPr>
              <a:t>cm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73324" y="2857266"/>
            <a:ext cx="80518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15" dirty="0">
                <a:latin typeface="Arial MT"/>
                <a:cs typeface="Arial MT"/>
              </a:rPr>
              <a:t>120cm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10" dirty="0">
                <a:latin typeface="Arial MT"/>
                <a:cs typeface="Arial MT"/>
              </a:rPr>
              <a:t>=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1.44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10" dirty="0">
                <a:latin typeface="Arial MT"/>
                <a:cs typeface="Arial MT"/>
              </a:rPr>
              <a:t>cm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sur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5" dirty="0">
                <a:latin typeface="Arial MT"/>
                <a:cs typeface="Arial MT"/>
              </a:rPr>
              <a:t>ca</a:t>
            </a:r>
            <a:r>
              <a:rPr sz="550" spc="-5" dirty="0">
                <a:latin typeface="Arial MT"/>
                <a:cs typeface="Arial MT"/>
              </a:rPr>
              <a:t>r</a:t>
            </a:r>
            <a:r>
              <a:rPr sz="550" spc="25" dirty="0">
                <a:latin typeface="Arial MT"/>
                <a:cs typeface="Arial MT"/>
              </a:rPr>
              <a:t>t</a:t>
            </a:r>
            <a:r>
              <a:rPr sz="550" spc="-25" dirty="0">
                <a:latin typeface="Arial MT"/>
                <a:cs typeface="Arial MT"/>
              </a:rPr>
              <a:t>e</a:t>
            </a:r>
            <a:endParaRPr sz="550" dirty="0">
              <a:latin typeface="Arial MT"/>
              <a:cs typeface="Arial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77334" y="8022294"/>
            <a:ext cx="659765" cy="0"/>
          </a:xfrm>
          <a:custGeom>
            <a:avLst/>
            <a:gdLst/>
            <a:ahLst/>
            <a:cxnLst/>
            <a:rect l="l" t="t" r="r" b="b"/>
            <a:pathLst>
              <a:path w="659764">
                <a:moveTo>
                  <a:pt x="0" y="0"/>
                </a:moveTo>
                <a:lnTo>
                  <a:pt x="659297" y="0"/>
                </a:lnTo>
              </a:path>
            </a:pathLst>
          </a:custGeom>
          <a:ln w="4581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764634" y="8043239"/>
            <a:ext cx="969644" cy="28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95"/>
              </a:spcBef>
            </a:pPr>
            <a:r>
              <a:rPr sz="550" spc="-80" dirty="0">
                <a:latin typeface="Arial MT"/>
                <a:cs typeface="Arial MT"/>
              </a:rPr>
              <a:t>F</a:t>
            </a:r>
            <a:r>
              <a:rPr sz="550" spc="-5" dirty="0">
                <a:latin typeface="Arial MT"/>
                <a:cs typeface="Arial MT"/>
              </a:rPr>
              <a:t>r</a:t>
            </a:r>
            <a:r>
              <a:rPr sz="550" spc="-20" dirty="0">
                <a:latin typeface="Arial MT"/>
                <a:cs typeface="Arial MT"/>
              </a:rPr>
              <a:t>ançoise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80" dirty="0">
                <a:latin typeface="Arial MT"/>
                <a:cs typeface="Arial MT"/>
              </a:rPr>
              <a:t>C</a:t>
            </a:r>
            <a:r>
              <a:rPr sz="550" spc="-10" dirty="0">
                <a:latin typeface="Arial MT"/>
                <a:cs typeface="Arial MT"/>
              </a:rPr>
              <a:t>halot-</a:t>
            </a:r>
            <a:r>
              <a:rPr sz="550" spc="-25" dirty="0">
                <a:latin typeface="Arial MT"/>
                <a:cs typeface="Arial MT"/>
              </a:rPr>
              <a:t>P</a:t>
            </a:r>
            <a:r>
              <a:rPr sz="550" spc="-5" dirty="0">
                <a:latin typeface="Arial MT"/>
                <a:cs typeface="Arial MT"/>
              </a:rPr>
              <a:t>r</a:t>
            </a:r>
            <a:r>
              <a:rPr sz="550" spc="-40" dirty="0">
                <a:latin typeface="Arial MT"/>
                <a:cs typeface="Arial MT"/>
              </a:rPr>
              <a:t>a</a:t>
            </a:r>
            <a:r>
              <a:rPr sz="550" spc="30" dirty="0">
                <a:latin typeface="Arial MT"/>
                <a:cs typeface="Arial MT"/>
              </a:rPr>
              <a:t>t  </a:t>
            </a:r>
            <a:r>
              <a:rPr sz="550" spc="5" dirty="0">
                <a:latin typeface="Arial MT"/>
                <a:cs typeface="Arial MT"/>
                <a:hlinkClick r:id="rId2"/>
              </a:rPr>
              <a:t>f</a:t>
            </a:r>
            <a:r>
              <a:rPr sz="550" dirty="0">
                <a:latin typeface="Arial MT"/>
                <a:cs typeface="Arial MT"/>
                <a:hlinkClick r:id="rId2"/>
              </a:rPr>
              <a:t>r</a:t>
            </a:r>
            <a:r>
              <a:rPr sz="550" spc="-20" dirty="0">
                <a:latin typeface="Arial MT"/>
                <a:cs typeface="Arial MT"/>
                <a:hlinkClick r:id="rId2"/>
              </a:rPr>
              <a:t>an</a:t>
            </a:r>
            <a:r>
              <a:rPr sz="550" spc="-25" dirty="0">
                <a:latin typeface="Arial MT"/>
                <a:cs typeface="Arial MT"/>
                <a:hlinkClick r:id="rId2"/>
              </a:rPr>
              <a:t>c</a:t>
            </a:r>
            <a:r>
              <a:rPr sz="550" spc="-5" dirty="0">
                <a:latin typeface="Arial MT"/>
                <a:cs typeface="Arial MT"/>
                <a:hlinkClick r:id="rId2"/>
              </a:rPr>
              <a:t>oisechalotp</a:t>
            </a:r>
            <a:r>
              <a:rPr sz="550" spc="-10" dirty="0">
                <a:latin typeface="Arial MT"/>
                <a:cs typeface="Arial MT"/>
                <a:hlinkClick r:id="rId2"/>
              </a:rPr>
              <a:t>r</a:t>
            </a:r>
            <a:r>
              <a:rPr sz="550" spc="-40" dirty="0">
                <a:latin typeface="Arial MT"/>
                <a:cs typeface="Arial MT"/>
                <a:hlinkClick r:id="rId2"/>
              </a:rPr>
              <a:t>a</a:t>
            </a:r>
            <a:r>
              <a:rPr sz="550" spc="-20" dirty="0">
                <a:latin typeface="Arial MT"/>
                <a:cs typeface="Arial MT"/>
                <a:hlinkClick r:id="rId2"/>
              </a:rPr>
              <a:t>t@gmail.</a:t>
            </a:r>
            <a:r>
              <a:rPr sz="550" spc="-25" dirty="0">
                <a:latin typeface="Arial MT"/>
                <a:cs typeface="Arial MT"/>
                <a:hlinkClick r:id="rId2"/>
              </a:rPr>
              <a:t>c</a:t>
            </a:r>
            <a:r>
              <a:rPr sz="550" spc="5" dirty="0">
                <a:latin typeface="Arial MT"/>
                <a:cs typeface="Arial MT"/>
                <a:hlinkClick r:id="rId2"/>
              </a:rPr>
              <a:t>om</a:t>
            </a:r>
            <a:endParaRPr sz="5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550" spc="-10" dirty="0">
                <a:latin typeface="Arial MT"/>
                <a:cs typeface="Arial MT"/>
              </a:rPr>
              <a:t>+33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6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70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74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17</a:t>
            </a:r>
            <a:r>
              <a:rPr sz="550" spc="-35" dirty="0">
                <a:latin typeface="Arial MT"/>
                <a:cs typeface="Arial MT"/>
              </a:rPr>
              <a:t> </a:t>
            </a:r>
            <a:r>
              <a:rPr sz="550" spc="-20" dirty="0">
                <a:latin typeface="Arial MT"/>
                <a:cs typeface="Arial MT"/>
              </a:rPr>
              <a:t>36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24664" y="5538411"/>
            <a:ext cx="58610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-85" dirty="0">
                <a:solidFill>
                  <a:srgbClr val="0018DD"/>
                </a:solidFill>
                <a:latin typeface="Arial MT"/>
                <a:cs typeface="Arial MT"/>
              </a:rPr>
              <a:t>ES</a:t>
            </a:r>
            <a:r>
              <a:rPr sz="550" spc="-140" dirty="0">
                <a:solidFill>
                  <a:srgbClr val="0018DD"/>
                </a:solidFill>
                <a:latin typeface="Arial MT"/>
                <a:cs typeface="Arial MT"/>
              </a:rPr>
              <a:t>P</a:t>
            </a:r>
            <a:r>
              <a:rPr sz="550" spc="-35" dirty="0">
                <a:solidFill>
                  <a:srgbClr val="0018DD"/>
                </a:solidFill>
                <a:latin typeface="Arial MT"/>
                <a:cs typeface="Arial MT"/>
              </a:rPr>
              <a:t>A</a:t>
            </a:r>
            <a:r>
              <a:rPr sz="550" spc="-80" dirty="0">
                <a:solidFill>
                  <a:srgbClr val="0018DD"/>
                </a:solidFill>
                <a:latin typeface="Arial MT"/>
                <a:cs typeface="Arial MT"/>
              </a:rPr>
              <a:t>CE</a:t>
            </a:r>
            <a:r>
              <a:rPr sz="550" spc="-35" dirty="0">
                <a:solidFill>
                  <a:srgbClr val="0018DD"/>
                </a:solidFill>
                <a:latin typeface="Arial MT"/>
                <a:cs typeface="Arial MT"/>
              </a:rPr>
              <a:t> </a:t>
            </a:r>
            <a:r>
              <a:rPr sz="550" spc="-80" dirty="0">
                <a:solidFill>
                  <a:srgbClr val="0018DD"/>
                </a:solidFill>
                <a:latin typeface="Arial MT"/>
                <a:cs typeface="Arial MT"/>
              </a:rPr>
              <a:t>S</a:t>
            </a:r>
            <a:r>
              <a:rPr sz="550" spc="-90" dirty="0">
                <a:solidFill>
                  <a:srgbClr val="0018DD"/>
                </a:solidFill>
                <a:latin typeface="Arial MT"/>
                <a:cs typeface="Arial MT"/>
              </a:rPr>
              <a:t>T</a:t>
            </a:r>
            <a:r>
              <a:rPr sz="550" spc="-60" dirty="0">
                <a:solidFill>
                  <a:srgbClr val="0018DD"/>
                </a:solidFill>
                <a:latin typeface="Arial MT"/>
                <a:cs typeface="Arial MT"/>
              </a:rPr>
              <a:t>OC</a:t>
            </a:r>
            <a:r>
              <a:rPr sz="550" spc="-50" dirty="0">
                <a:solidFill>
                  <a:srgbClr val="0018DD"/>
                </a:solidFill>
                <a:latin typeface="Arial MT"/>
                <a:cs typeface="Arial MT"/>
              </a:rPr>
              <a:t>K</a:t>
            </a:r>
            <a:r>
              <a:rPr sz="550" spc="-35" dirty="0">
                <a:solidFill>
                  <a:srgbClr val="0018DD"/>
                </a:solidFill>
                <a:latin typeface="Arial MT"/>
                <a:cs typeface="Arial MT"/>
              </a:rPr>
              <a:t>A</a:t>
            </a:r>
            <a:r>
              <a:rPr sz="550" spc="-80" dirty="0">
                <a:solidFill>
                  <a:srgbClr val="0018DD"/>
                </a:solidFill>
                <a:latin typeface="Arial MT"/>
                <a:cs typeface="Arial MT"/>
              </a:rPr>
              <a:t>GE</a:t>
            </a:r>
            <a:endParaRPr sz="55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39634" y="3329764"/>
            <a:ext cx="114744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-270" dirty="0">
                <a:latin typeface="Arial MT"/>
                <a:cs typeface="Arial MT"/>
              </a:rPr>
              <a:t>ECHELLES</a:t>
            </a:r>
            <a:endParaRPr sz="2100" dirty="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51051" y="5843499"/>
            <a:ext cx="109791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FR" sz="2100" spc="-75" dirty="0">
                <a:latin typeface="Arial MT"/>
                <a:cs typeface="Arial MT"/>
              </a:rPr>
              <a:t>43</a:t>
            </a:r>
            <a:r>
              <a:rPr sz="2100" spc="-135" dirty="0">
                <a:latin typeface="Arial MT"/>
                <a:cs typeface="Arial MT"/>
              </a:rPr>
              <a:t> </a:t>
            </a:r>
            <a:r>
              <a:rPr sz="2100" spc="-65" dirty="0">
                <a:latin typeface="Arial MT"/>
                <a:cs typeface="Arial MT"/>
              </a:rPr>
              <a:t>stands</a:t>
            </a:r>
            <a:endParaRPr sz="2100" dirty="0">
              <a:latin typeface="Arial MT"/>
              <a:cs typeface="Arial MT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F9A7EF0-711F-4CAD-9F9F-8C2003D308D0}"/>
              </a:ext>
            </a:extLst>
          </p:cNvPr>
          <p:cNvSpPr txBox="1"/>
          <p:nvPr/>
        </p:nvSpPr>
        <p:spPr>
          <a:xfrm>
            <a:off x="7924671" y="396875"/>
            <a:ext cx="6470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Journée Maladies Rares – 26 février 2025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A2C4F4B3-69FB-491C-8628-2DEC3EB4DC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152" y="335089"/>
            <a:ext cx="500898" cy="431118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EB2A6C96-EEFE-438E-839F-97F5470E14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050" y="380330"/>
            <a:ext cx="296962" cy="272916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159C127-77F4-4F1A-A7FB-1D0D329A33E0}"/>
              </a:ext>
            </a:extLst>
          </p:cNvPr>
          <p:cNvSpPr/>
          <p:nvPr/>
        </p:nvSpPr>
        <p:spPr>
          <a:xfrm>
            <a:off x="2322073" y="5959475"/>
            <a:ext cx="2167377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C40C02-6D36-4774-B001-5F1A27F1DD23}"/>
              </a:ext>
            </a:extLst>
          </p:cNvPr>
          <p:cNvSpPr/>
          <p:nvPr/>
        </p:nvSpPr>
        <p:spPr>
          <a:xfrm>
            <a:off x="4338320" y="7864475"/>
            <a:ext cx="30353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630622-918E-4DA4-ADC6-BFC3848C7451}"/>
              </a:ext>
            </a:extLst>
          </p:cNvPr>
          <p:cNvSpPr/>
          <p:nvPr/>
        </p:nvSpPr>
        <p:spPr>
          <a:xfrm>
            <a:off x="13176250" y="7407275"/>
            <a:ext cx="1219200" cy="1524000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Pause café/thé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393B23D8-CD51-4DFD-9806-576E8F66A1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7844" y="8713387"/>
            <a:ext cx="387128" cy="333197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A71AC3F4-CE57-45C3-9DC2-A9A3343107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0757" y="9010262"/>
            <a:ext cx="561301" cy="213360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47143341-E145-4793-8A9A-63B4D6EFEBFE}"/>
              </a:ext>
            </a:extLst>
          </p:cNvPr>
          <p:cNvSpPr txBox="1"/>
          <p:nvPr/>
        </p:nvSpPr>
        <p:spPr>
          <a:xfrm>
            <a:off x="2512147" y="2301875"/>
            <a:ext cx="1215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Stand avec : </a:t>
            </a:r>
          </a:p>
          <a:p>
            <a:r>
              <a:rPr lang="fr-FR" sz="800" dirty="0"/>
              <a:t>1 Table180cm x 80cm</a:t>
            </a:r>
          </a:p>
          <a:p>
            <a:r>
              <a:rPr lang="fr-FR" sz="800" dirty="0"/>
              <a:t>2 chaises</a:t>
            </a:r>
          </a:p>
          <a:p>
            <a:r>
              <a:rPr lang="fr-FR" sz="800" dirty="0"/>
              <a:t>1 grille caddie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E406E608-E1D1-43B3-8E3C-B880D3F17C7A}"/>
              </a:ext>
            </a:extLst>
          </p:cNvPr>
          <p:cNvCxnSpPr>
            <a:cxnSpLocks/>
          </p:cNvCxnSpPr>
          <p:nvPr/>
        </p:nvCxnSpPr>
        <p:spPr>
          <a:xfrm>
            <a:off x="1902547" y="2409597"/>
            <a:ext cx="609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9CEFD0E4-6173-4572-B12F-B63182CCF126}"/>
              </a:ext>
            </a:extLst>
          </p:cNvPr>
          <p:cNvCxnSpPr>
            <a:cxnSpLocks/>
          </p:cNvCxnSpPr>
          <p:nvPr/>
        </p:nvCxnSpPr>
        <p:spPr>
          <a:xfrm>
            <a:off x="1902547" y="2838564"/>
            <a:ext cx="609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E749F39-E9D5-4086-ACF9-C4E822F397E6}"/>
              </a:ext>
            </a:extLst>
          </p:cNvPr>
          <p:cNvCxnSpPr>
            <a:cxnSpLocks/>
          </p:cNvCxnSpPr>
          <p:nvPr/>
        </p:nvCxnSpPr>
        <p:spPr>
          <a:xfrm flipV="1">
            <a:off x="1902547" y="2409597"/>
            <a:ext cx="0" cy="4289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37D66842-0978-4916-B2F5-442E9C488782}"/>
              </a:ext>
            </a:extLst>
          </p:cNvPr>
          <p:cNvSpPr/>
          <p:nvPr/>
        </p:nvSpPr>
        <p:spPr>
          <a:xfrm>
            <a:off x="2411946" y="7284595"/>
            <a:ext cx="442384" cy="1570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46F37BAD-BEB9-4A43-97CD-04DE75753ED1}"/>
              </a:ext>
            </a:extLst>
          </p:cNvPr>
          <p:cNvSpPr txBox="1"/>
          <p:nvPr/>
        </p:nvSpPr>
        <p:spPr>
          <a:xfrm rot="16200000">
            <a:off x="2034245" y="7835513"/>
            <a:ext cx="112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estrade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926C828-CCF1-43C5-89DE-75D7CF1B7607}"/>
              </a:ext>
            </a:extLst>
          </p:cNvPr>
          <p:cNvSpPr/>
          <p:nvPr/>
        </p:nvSpPr>
        <p:spPr>
          <a:xfrm>
            <a:off x="3269211" y="7230894"/>
            <a:ext cx="894536" cy="762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552B39F-98A0-4AD9-9E49-238AA023F7AF}"/>
              </a:ext>
            </a:extLst>
          </p:cNvPr>
          <p:cNvSpPr txBox="1"/>
          <p:nvPr/>
        </p:nvSpPr>
        <p:spPr>
          <a:xfrm rot="16200000">
            <a:off x="3277432" y="7407475"/>
            <a:ext cx="676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100 chaises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B9C296B-F6F5-4027-A7ED-E7D914D20036}"/>
              </a:ext>
            </a:extLst>
          </p:cNvPr>
          <p:cNvSpPr/>
          <p:nvPr/>
        </p:nvSpPr>
        <p:spPr>
          <a:xfrm>
            <a:off x="3257974" y="8413574"/>
            <a:ext cx="901235" cy="70336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C5871539-ECAE-484C-8686-8358C97EA5E5}"/>
              </a:ext>
            </a:extLst>
          </p:cNvPr>
          <p:cNvSpPr txBox="1"/>
          <p:nvPr/>
        </p:nvSpPr>
        <p:spPr>
          <a:xfrm rot="16200000">
            <a:off x="3303942" y="8524222"/>
            <a:ext cx="623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100 chaises</a:t>
            </a:r>
          </a:p>
        </p:txBody>
      </p: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CD76D2D5-8EEC-490A-87E9-C712AAD01C98}"/>
              </a:ext>
            </a:extLst>
          </p:cNvPr>
          <p:cNvCxnSpPr/>
          <p:nvPr/>
        </p:nvCxnSpPr>
        <p:spPr>
          <a:xfrm>
            <a:off x="3861623" y="8043239"/>
            <a:ext cx="0" cy="336533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DFF9D436-FBF1-44B6-99E1-747EAD49612F}"/>
              </a:ext>
            </a:extLst>
          </p:cNvPr>
          <p:cNvSpPr txBox="1"/>
          <p:nvPr/>
        </p:nvSpPr>
        <p:spPr>
          <a:xfrm>
            <a:off x="4981037" y="8072586"/>
            <a:ext cx="4584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C00000"/>
                </a:solidFill>
              </a:rPr>
              <a:t>2m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48805BF-711C-460D-8CB2-1A1EBCF5FCBA}"/>
              </a:ext>
            </a:extLst>
          </p:cNvPr>
          <p:cNvSpPr/>
          <p:nvPr/>
        </p:nvSpPr>
        <p:spPr>
          <a:xfrm>
            <a:off x="4465528" y="6762043"/>
            <a:ext cx="2289784" cy="27026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B4114B9-777F-43B5-813F-B4A5D3947087}"/>
              </a:ext>
            </a:extLst>
          </p:cNvPr>
          <p:cNvSpPr/>
          <p:nvPr/>
        </p:nvSpPr>
        <p:spPr>
          <a:xfrm>
            <a:off x="6811230" y="6777073"/>
            <a:ext cx="6212620" cy="270263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D6223F48-78A7-4267-AEFA-C1B8997FDEDF}"/>
              </a:ext>
            </a:extLst>
          </p:cNvPr>
          <p:cNvCxnSpPr>
            <a:cxnSpLocks/>
          </p:cNvCxnSpPr>
          <p:nvPr/>
        </p:nvCxnSpPr>
        <p:spPr>
          <a:xfrm>
            <a:off x="4338320" y="7407275"/>
            <a:ext cx="0" cy="5539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AC4F7312-B7CC-440E-8383-ABF6183190C2}"/>
              </a:ext>
            </a:extLst>
          </p:cNvPr>
          <p:cNvCxnSpPr>
            <a:cxnSpLocks/>
          </p:cNvCxnSpPr>
          <p:nvPr/>
        </p:nvCxnSpPr>
        <p:spPr>
          <a:xfrm>
            <a:off x="1902547" y="3090438"/>
            <a:ext cx="64068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id="{FA0D39B1-AA09-4821-B7B0-F0B08B3D3AF1}"/>
              </a:ext>
            </a:extLst>
          </p:cNvPr>
          <p:cNvSpPr txBox="1"/>
          <p:nvPr/>
        </p:nvSpPr>
        <p:spPr>
          <a:xfrm>
            <a:off x="2541226" y="2980510"/>
            <a:ext cx="12153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Cloisons amovibles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116E73F-C2EB-41FE-B13F-B0C012B72414}"/>
              </a:ext>
            </a:extLst>
          </p:cNvPr>
          <p:cNvSpPr/>
          <p:nvPr/>
        </p:nvSpPr>
        <p:spPr>
          <a:xfrm rot="1466638" flipV="1">
            <a:off x="13799259" y="8642172"/>
            <a:ext cx="609600" cy="504426"/>
          </a:xfrm>
          <a:prstGeom prst="arc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55E123FB-3D7F-4DE1-B60D-2AA10F336301}"/>
              </a:ext>
            </a:extLst>
          </p:cNvPr>
          <p:cNvSpPr/>
          <p:nvPr/>
        </p:nvSpPr>
        <p:spPr>
          <a:xfrm rot="13484652" flipV="1">
            <a:off x="13660053" y="7155062"/>
            <a:ext cx="609600" cy="504426"/>
          </a:xfrm>
          <a:prstGeom prst="arc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E8630EB2-9C95-4A58-956E-2FE212FE69BC}"/>
              </a:ext>
            </a:extLst>
          </p:cNvPr>
          <p:cNvSpPr/>
          <p:nvPr/>
        </p:nvSpPr>
        <p:spPr>
          <a:xfrm rot="2155252" flipV="1">
            <a:off x="1863866" y="2836800"/>
            <a:ext cx="609600" cy="504426"/>
          </a:xfrm>
          <a:prstGeom prst="arc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0028385C-B208-4590-8C06-7BDF4E51F0ED}"/>
              </a:ext>
            </a:extLst>
          </p:cNvPr>
          <p:cNvSpPr txBox="1"/>
          <p:nvPr/>
        </p:nvSpPr>
        <p:spPr>
          <a:xfrm>
            <a:off x="2536321" y="3188134"/>
            <a:ext cx="12153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Chaises pou s’asseoir </a:t>
            </a:r>
          </a:p>
        </p:txBody>
      </p:sp>
      <p:sp>
        <p:nvSpPr>
          <p:cNvPr id="75" name="Organigramme : Connecteur 74">
            <a:extLst>
              <a:ext uri="{FF2B5EF4-FFF2-40B4-BE49-F238E27FC236}">
                <a16:creationId xmlns:a16="http://schemas.microsoft.com/office/drawing/2014/main" id="{F8B85A66-2A97-4E47-8800-72AD8A4AA624}"/>
              </a:ext>
            </a:extLst>
          </p:cNvPr>
          <p:cNvSpPr/>
          <p:nvPr/>
        </p:nvSpPr>
        <p:spPr>
          <a:xfrm>
            <a:off x="13631318" y="7525699"/>
            <a:ext cx="297179" cy="31563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Organigramme : Connecteur 75">
            <a:extLst>
              <a:ext uri="{FF2B5EF4-FFF2-40B4-BE49-F238E27FC236}">
                <a16:creationId xmlns:a16="http://schemas.microsoft.com/office/drawing/2014/main" id="{3F1851C5-C7A9-4F60-8EB8-F69371468386}"/>
              </a:ext>
            </a:extLst>
          </p:cNvPr>
          <p:cNvSpPr/>
          <p:nvPr/>
        </p:nvSpPr>
        <p:spPr>
          <a:xfrm>
            <a:off x="13204775" y="7544334"/>
            <a:ext cx="297179" cy="31563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Organigramme : Connecteur 76">
            <a:extLst>
              <a:ext uri="{FF2B5EF4-FFF2-40B4-BE49-F238E27FC236}">
                <a16:creationId xmlns:a16="http://schemas.microsoft.com/office/drawing/2014/main" id="{6DBFBF21-D78C-411D-8290-2B8AF0316B35}"/>
              </a:ext>
            </a:extLst>
          </p:cNvPr>
          <p:cNvSpPr/>
          <p:nvPr/>
        </p:nvSpPr>
        <p:spPr>
          <a:xfrm>
            <a:off x="14048928" y="7525700"/>
            <a:ext cx="297179" cy="31563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Organigramme : Connecteur 77">
            <a:extLst>
              <a:ext uri="{FF2B5EF4-FFF2-40B4-BE49-F238E27FC236}">
                <a16:creationId xmlns:a16="http://schemas.microsoft.com/office/drawing/2014/main" id="{5D2F83D8-5C25-46C7-9387-0AA80BE3CE4F}"/>
              </a:ext>
            </a:extLst>
          </p:cNvPr>
          <p:cNvSpPr/>
          <p:nvPr/>
        </p:nvSpPr>
        <p:spPr>
          <a:xfrm>
            <a:off x="13244895" y="8427850"/>
            <a:ext cx="297179" cy="31563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Organigramme : Connecteur 78">
            <a:extLst>
              <a:ext uri="{FF2B5EF4-FFF2-40B4-BE49-F238E27FC236}">
                <a16:creationId xmlns:a16="http://schemas.microsoft.com/office/drawing/2014/main" id="{04E4CDC2-842E-4FCD-8451-1B00167C2D17}"/>
              </a:ext>
            </a:extLst>
          </p:cNvPr>
          <p:cNvSpPr/>
          <p:nvPr/>
        </p:nvSpPr>
        <p:spPr>
          <a:xfrm>
            <a:off x="13666295" y="8449619"/>
            <a:ext cx="297179" cy="31563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Organigramme : Connecteur 79">
            <a:extLst>
              <a:ext uri="{FF2B5EF4-FFF2-40B4-BE49-F238E27FC236}">
                <a16:creationId xmlns:a16="http://schemas.microsoft.com/office/drawing/2014/main" id="{C11ADBFC-58E9-4B83-A451-79F5E1162666}"/>
              </a:ext>
            </a:extLst>
          </p:cNvPr>
          <p:cNvSpPr/>
          <p:nvPr/>
        </p:nvSpPr>
        <p:spPr>
          <a:xfrm>
            <a:off x="14075119" y="8427850"/>
            <a:ext cx="297179" cy="31563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445D368D-E898-4F6A-8BF0-E4010F227995}"/>
              </a:ext>
            </a:extLst>
          </p:cNvPr>
          <p:cNvCxnSpPr>
            <a:cxnSpLocks/>
          </p:cNvCxnSpPr>
          <p:nvPr/>
        </p:nvCxnSpPr>
        <p:spPr>
          <a:xfrm flipV="1">
            <a:off x="2293878" y="9469992"/>
            <a:ext cx="1747263" cy="1251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78F99C60-CA7B-478B-9C69-58B39341A640}"/>
              </a:ext>
            </a:extLst>
          </p:cNvPr>
          <p:cNvCxnSpPr>
            <a:cxnSpLocks/>
          </p:cNvCxnSpPr>
          <p:nvPr/>
        </p:nvCxnSpPr>
        <p:spPr>
          <a:xfrm>
            <a:off x="4338320" y="8303277"/>
            <a:ext cx="0" cy="8804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rganigramme : Connecteur 85">
            <a:extLst>
              <a:ext uri="{FF2B5EF4-FFF2-40B4-BE49-F238E27FC236}">
                <a16:creationId xmlns:a16="http://schemas.microsoft.com/office/drawing/2014/main" id="{C17A43DA-489E-4BE3-961F-EC63576C596A}"/>
              </a:ext>
            </a:extLst>
          </p:cNvPr>
          <p:cNvSpPr/>
          <p:nvPr/>
        </p:nvSpPr>
        <p:spPr>
          <a:xfrm>
            <a:off x="4054913" y="10621872"/>
            <a:ext cx="297179" cy="3156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Organigramme : Connecteur 86">
            <a:extLst>
              <a:ext uri="{FF2B5EF4-FFF2-40B4-BE49-F238E27FC236}">
                <a16:creationId xmlns:a16="http://schemas.microsoft.com/office/drawing/2014/main" id="{F5CE118C-D5D2-4D83-B6E2-9BD543E7B388}"/>
              </a:ext>
            </a:extLst>
          </p:cNvPr>
          <p:cNvSpPr/>
          <p:nvPr/>
        </p:nvSpPr>
        <p:spPr>
          <a:xfrm>
            <a:off x="2465391" y="10020701"/>
            <a:ext cx="297179" cy="3156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Organigramme : Connecteur 87">
            <a:extLst>
              <a:ext uri="{FF2B5EF4-FFF2-40B4-BE49-F238E27FC236}">
                <a16:creationId xmlns:a16="http://schemas.microsoft.com/office/drawing/2014/main" id="{6868B450-F54F-4764-8DE2-0F7EA51FDC7F}"/>
              </a:ext>
            </a:extLst>
          </p:cNvPr>
          <p:cNvSpPr/>
          <p:nvPr/>
        </p:nvSpPr>
        <p:spPr>
          <a:xfrm>
            <a:off x="2995457" y="10012782"/>
            <a:ext cx="297179" cy="3156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Organigramme : Connecteur 88">
            <a:extLst>
              <a:ext uri="{FF2B5EF4-FFF2-40B4-BE49-F238E27FC236}">
                <a16:creationId xmlns:a16="http://schemas.microsoft.com/office/drawing/2014/main" id="{33DD5007-A696-4C24-BB12-CE801E8DEE89}"/>
              </a:ext>
            </a:extLst>
          </p:cNvPr>
          <p:cNvSpPr/>
          <p:nvPr/>
        </p:nvSpPr>
        <p:spPr>
          <a:xfrm>
            <a:off x="2483569" y="10542788"/>
            <a:ext cx="297179" cy="3156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Organigramme : Connecteur 89">
            <a:extLst>
              <a:ext uri="{FF2B5EF4-FFF2-40B4-BE49-F238E27FC236}">
                <a16:creationId xmlns:a16="http://schemas.microsoft.com/office/drawing/2014/main" id="{77E44D2A-C29B-4BDD-999A-0D1FBA2B289A}"/>
              </a:ext>
            </a:extLst>
          </p:cNvPr>
          <p:cNvSpPr/>
          <p:nvPr/>
        </p:nvSpPr>
        <p:spPr>
          <a:xfrm>
            <a:off x="3041008" y="10542788"/>
            <a:ext cx="297179" cy="3156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Organigramme : Connecteur 90">
            <a:extLst>
              <a:ext uri="{FF2B5EF4-FFF2-40B4-BE49-F238E27FC236}">
                <a16:creationId xmlns:a16="http://schemas.microsoft.com/office/drawing/2014/main" id="{3E964AEB-229B-4222-9F6E-02B6FD570EBD}"/>
              </a:ext>
            </a:extLst>
          </p:cNvPr>
          <p:cNvSpPr/>
          <p:nvPr/>
        </p:nvSpPr>
        <p:spPr>
          <a:xfrm>
            <a:off x="3538992" y="10020701"/>
            <a:ext cx="297179" cy="3156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7795A0C-02FF-4B29-9CA1-B6BD091BB0DD}"/>
              </a:ext>
            </a:extLst>
          </p:cNvPr>
          <p:cNvSpPr txBox="1"/>
          <p:nvPr/>
        </p:nvSpPr>
        <p:spPr>
          <a:xfrm>
            <a:off x="2406912" y="9593840"/>
            <a:ext cx="222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3399"/>
                </a:solidFill>
              </a:rPr>
              <a:t>Espace de dialogue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4ABC36-B07A-4876-AB3C-C0753F0D5ED7}"/>
              </a:ext>
            </a:extLst>
          </p:cNvPr>
          <p:cNvSpPr/>
          <p:nvPr/>
        </p:nvSpPr>
        <p:spPr>
          <a:xfrm>
            <a:off x="4774151" y="7142703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1194E17-6298-4C94-8803-1660F93D34C9}"/>
              </a:ext>
            </a:extLst>
          </p:cNvPr>
          <p:cNvSpPr/>
          <p:nvPr/>
        </p:nvSpPr>
        <p:spPr>
          <a:xfrm rot="16200000">
            <a:off x="2050797" y="2599998"/>
            <a:ext cx="313100" cy="82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7B70A7B-0BB0-417F-8938-60F6566F8C4A}"/>
              </a:ext>
            </a:extLst>
          </p:cNvPr>
          <p:cNvSpPr/>
          <p:nvPr/>
        </p:nvSpPr>
        <p:spPr>
          <a:xfrm>
            <a:off x="5494496" y="7142703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243BF4C-173A-4BB3-811C-2810CD90CD13}"/>
              </a:ext>
            </a:extLst>
          </p:cNvPr>
          <p:cNvSpPr/>
          <p:nvPr/>
        </p:nvSpPr>
        <p:spPr>
          <a:xfrm>
            <a:off x="5477623" y="8224211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8EB3E74-2B31-4D82-8766-1F6819ECCF6B}"/>
              </a:ext>
            </a:extLst>
          </p:cNvPr>
          <p:cNvSpPr/>
          <p:nvPr/>
        </p:nvSpPr>
        <p:spPr>
          <a:xfrm>
            <a:off x="6208541" y="7119944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18F167-4F37-4C55-AB34-86FEB7E520E0}"/>
              </a:ext>
            </a:extLst>
          </p:cNvPr>
          <p:cNvSpPr/>
          <p:nvPr/>
        </p:nvSpPr>
        <p:spPr>
          <a:xfrm>
            <a:off x="5451761" y="7915335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5050D6D-71FE-400A-B2EA-AA656C8F0F96}"/>
              </a:ext>
            </a:extLst>
          </p:cNvPr>
          <p:cNvSpPr/>
          <p:nvPr/>
        </p:nvSpPr>
        <p:spPr>
          <a:xfrm>
            <a:off x="6152981" y="9028750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174DF3C-1CF9-48B8-A78C-D00355EA7B4D}"/>
              </a:ext>
            </a:extLst>
          </p:cNvPr>
          <p:cNvSpPr/>
          <p:nvPr/>
        </p:nvSpPr>
        <p:spPr>
          <a:xfrm>
            <a:off x="5490794" y="9028751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3C16B9E-9746-42AD-BF7A-337A99E9BD74}"/>
              </a:ext>
            </a:extLst>
          </p:cNvPr>
          <p:cNvSpPr/>
          <p:nvPr/>
        </p:nvSpPr>
        <p:spPr>
          <a:xfrm>
            <a:off x="4817155" y="9010262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938E935-9AD1-4AAA-9532-AA7D81445BB3}"/>
              </a:ext>
            </a:extLst>
          </p:cNvPr>
          <p:cNvSpPr/>
          <p:nvPr/>
        </p:nvSpPr>
        <p:spPr>
          <a:xfrm>
            <a:off x="4740231" y="8203391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36CE8DC-7C23-4C77-A535-39CA062AFA35}"/>
              </a:ext>
            </a:extLst>
          </p:cNvPr>
          <p:cNvSpPr/>
          <p:nvPr/>
        </p:nvSpPr>
        <p:spPr>
          <a:xfrm>
            <a:off x="4742259" y="7931988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AF628EB-563B-480E-8AEB-F64447C914DA}"/>
              </a:ext>
            </a:extLst>
          </p:cNvPr>
          <p:cNvSpPr/>
          <p:nvPr/>
        </p:nvSpPr>
        <p:spPr>
          <a:xfrm>
            <a:off x="6900287" y="713465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C6EC05B-AA8C-4B73-BF69-65E5BCAE7406}"/>
              </a:ext>
            </a:extLst>
          </p:cNvPr>
          <p:cNvSpPr/>
          <p:nvPr/>
        </p:nvSpPr>
        <p:spPr>
          <a:xfrm>
            <a:off x="6178908" y="7922512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9640381-D131-49CE-A5D8-EE1A22C9A061}"/>
              </a:ext>
            </a:extLst>
          </p:cNvPr>
          <p:cNvSpPr/>
          <p:nvPr/>
        </p:nvSpPr>
        <p:spPr>
          <a:xfrm>
            <a:off x="6193673" y="8232979"/>
            <a:ext cx="434068" cy="1763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7511CD2-BB47-4886-89E8-B0EF2165AA6A}"/>
              </a:ext>
            </a:extLst>
          </p:cNvPr>
          <p:cNvSpPr/>
          <p:nvPr/>
        </p:nvSpPr>
        <p:spPr>
          <a:xfrm rot="16200000">
            <a:off x="7130993" y="7248203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DDB0A54-D349-498C-B752-0ED06E949936}"/>
              </a:ext>
            </a:extLst>
          </p:cNvPr>
          <p:cNvSpPr/>
          <p:nvPr/>
        </p:nvSpPr>
        <p:spPr>
          <a:xfrm>
            <a:off x="9010800" y="805077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73CFB67-707B-4282-A86C-894EF521E908}"/>
              </a:ext>
            </a:extLst>
          </p:cNvPr>
          <p:cNvSpPr/>
          <p:nvPr/>
        </p:nvSpPr>
        <p:spPr>
          <a:xfrm rot="16200000">
            <a:off x="8782991" y="7949935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431A2BB-7D38-44C9-B6FE-D99137996E8F}"/>
              </a:ext>
            </a:extLst>
          </p:cNvPr>
          <p:cNvSpPr/>
          <p:nvPr/>
        </p:nvSpPr>
        <p:spPr>
          <a:xfrm>
            <a:off x="6896264" y="8022294"/>
            <a:ext cx="367571" cy="11683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03FA853-9A8A-487F-B974-E323C930FDB6}"/>
              </a:ext>
            </a:extLst>
          </p:cNvPr>
          <p:cNvSpPr/>
          <p:nvPr/>
        </p:nvSpPr>
        <p:spPr>
          <a:xfrm rot="16200000">
            <a:off x="8075890" y="7944773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CB5FC33-7DBC-42F1-98FC-81831C9AA7D3}"/>
              </a:ext>
            </a:extLst>
          </p:cNvPr>
          <p:cNvSpPr/>
          <p:nvPr/>
        </p:nvSpPr>
        <p:spPr>
          <a:xfrm>
            <a:off x="12298260" y="714124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8A56E34-795E-4A6E-A6A7-4D6079BFF72E}"/>
              </a:ext>
            </a:extLst>
          </p:cNvPr>
          <p:cNvSpPr/>
          <p:nvPr/>
        </p:nvSpPr>
        <p:spPr>
          <a:xfrm rot="16200000">
            <a:off x="12528966" y="7254793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9A07C8D-425D-44BC-B858-BE748B90C828}"/>
              </a:ext>
            </a:extLst>
          </p:cNvPr>
          <p:cNvSpPr/>
          <p:nvPr/>
        </p:nvSpPr>
        <p:spPr>
          <a:xfrm>
            <a:off x="11607548" y="713267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B936574-B151-47B2-ABE9-6F789CF0DFF1}"/>
              </a:ext>
            </a:extLst>
          </p:cNvPr>
          <p:cNvSpPr/>
          <p:nvPr/>
        </p:nvSpPr>
        <p:spPr>
          <a:xfrm rot="16200000">
            <a:off x="11838254" y="7246229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78EC765-6E11-47C5-A294-7A735E0845E8}"/>
              </a:ext>
            </a:extLst>
          </p:cNvPr>
          <p:cNvSpPr/>
          <p:nvPr/>
        </p:nvSpPr>
        <p:spPr>
          <a:xfrm>
            <a:off x="10962308" y="714124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19375A0-133D-46A0-8997-E99830518490}"/>
              </a:ext>
            </a:extLst>
          </p:cNvPr>
          <p:cNvSpPr/>
          <p:nvPr/>
        </p:nvSpPr>
        <p:spPr>
          <a:xfrm rot="16200000">
            <a:off x="11193014" y="7254793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965068A-AA60-49CD-944F-A363BF454D5E}"/>
              </a:ext>
            </a:extLst>
          </p:cNvPr>
          <p:cNvSpPr/>
          <p:nvPr/>
        </p:nvSpPr>
        <p:spPr>
          <a:xfrm>
            <a:off x="10040110" y="7133879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559732A-6149-42FF-A781-9CDFD73E9253}"/>
              </a:ext>
            </a:extLst>
          </p:cNvPr>
          <p:cNvSpPr/>
          <p:nvPr/>
        </p:nvSpPr>
        <p:spPr>
          <a:xfrm rot="16200000">
            <a:off x="10306868" y="7222983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A12CDB5-9884-45FA-91CB-61208A1E7D25}"/>
              </a:ext>
            </a:extLst>
          </p:cNvPr>
          <p:cNvSpPr/>
          <p:nvPr/>
        </p:nvSpPr>
        <p:spPr>
          <a:xfrm>
            <a:off x="9095320" y="7135204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DF86ADE-2F1D-43AD-8766-0FC861ECAF3B}"/>
              </a:ext>
            </a:extLst>
          </p:cNvPr>
          <p:cNvSpPr/>
          <p:nvPr/>
        </p:nvSpPr>
        <p:spPr>
          <a:xfrm rot="16200000">
            <a:off x="9326026" y="7248756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A27D6F2-BFB2-41FA-A2DE-21273193CD4C}"/>
              </a:ext>
            </a:extLst>
          </p:cNvPr>
          <p:cNvSpPr/>
          <p:nvPr/>
        </p:nvSpPr>
        <p:spPr>
          <a:xfrm>
            <a:off x="8361700" y="713267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72595AF-4BDF-46AE-B3BA-DDCB5E31C6B6}"/>
              </a:ext>
            </a:extLst>
          </p:cNvPr>
          <p:cNvSpPr/>
          <p:nvPr/>
        </p:nvSpPr>
        <p:spPr>
          <a:xfrm rot="16200000">
            <a:off x="8592406" y="7246229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4C5318B-6A69-4559-987D-1105280DCAF9}"/>
              </a:ext>
            </a:extLst>
          </p:cNvPr>
          <p:cNvSpPr/>
          <p:nvPr/>
        </p:nvSpPr>
        <p:spPr>
          <a:xfrm>
            <a:off x="9707347" y="8064452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4D0A48B-63CB-4AE0-B854-260C30DAD71E}"/>
              </a:ext>
            </a:extLst>
          </p:cNvPr>
          <p:cNvSpPr/>
          <p:nvPr/>
        </p:nvSpPr>
        <p:spPr>
          <a:xfrm rot="16200000">
            <a:off x="9479538" y="7963616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A474EED-9273-4931-B85F-ECB4E641692B}"/>
              </a:ext>
            </a:extLst>
          </p:cNvPr>
          <p:cNvSpPr/>
          <p:nvPr/>
        </p:nvSpPr>
        <p:spPr>
          <a:xfrm>
            <a:off x="10399400" y="806024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EE41F73-F0C7-4D33-9B5A-F135F84D0471}"/>
              </a:ext>
            </a:extLst>
          </p:cNvPr>
          <p:cNvSpPr/>
          <p:nvPr/>
        </p:nvSpPr>
        <p:spPr>
          <a:xfrm rot="16200000">
            <a:off x="10171591" y="795941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6D77E3F-F120-4EF1-81F2-4AB05DE76E3A}"/>
              </a:ext>
            </a:extLst>
          </p:cNvPr>
          <p:cNvSpPr/>
          <p:nvPr/>
        </p:nvSpPr>
        <p:spPr>
          <a:xfrm>
            <a:off x="11071154" y="8054955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0FE4ED7-F590-4A4B-B13B-63972B28D4EE}"/>
              </a:ext>
            </a:extLst>
          </p:cNvPr>
          <p:cNvSpPr/>
          <p:nvPr/>
        </p:nvSpPr>
        <p:spPr>
          <a:xfrm rot="16200000">
            <a:off x="10843345" y="7954119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4FADD81-C97C-42EF-9B69-4A58EE432636}"/>
              </a:ext>
            </a:extLst>
          </p:cNvPr>
          <p:cNvSpPr/>
          <p:nvPr/>
        </p:nvSpPr>
        <p:spPr>
          <a:xfrm>
            <a:off x="11770393" y="8048988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25F40DC-9CFC-401F-92F5-2E9166FE35D7}"/>
              </a:ext>
            </a:extLst>
          </p:cNvPr>
          <p:cNvSpPr/>
          <p:nvPr/>
        </p:nvSpPr>
        <p:spPr>
          <a:xfrm rot="16200000">
            <a:off x="11542584" y="7948152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094C374-0A44-485D-B850-A99F674D8AA4}"/>
              </a:ext>
            </a:extLst>
          </p:cNvPr>
          <p:cNvSpPr/>
          <p:nvPr/>
        </p:nvSpPr>
        <p:spPr>
          <a:xfrm>
            <a:off x="12450025" y="8022876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77DA57E-CC23-4D31-8D9F-BE6C9A4FB6C9}"/>
              </a:ext>
            </a:extLst>
          </p:cNvPr>
          <p:cNvSpPr/>
          <p:nvPr/>
        </p:nvSpPr>
        <p:spPr>
          <a:xfrm rot="16200000">
            <a:off x="12222216" y="7922040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8C25AA7-0F7B-41C6-A3ED-7C2AD4255BBB}"/>
              </a:ext>
            </a:extLst>
          </p:cNvPr>
          <p:cNvSpPr/>
          <p:nvPr/>
        </p:nvSpPr>
        <p:spPr>
          <a:xfrm>
            <a:off x="11790132" y="911551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AAA2D2A-BA73-4D20-9518-9816170D0815}"/>
              </a:ext>
            </a:extLst>
          </p:cNvPr>
          <p:cNvSpPr/>
          <p:nvPr/>
        </p:nvSpPr>
        <p:spPr>
          <a:xfrm rot="16200000">
            <a:off x="11562323" y="9014675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6F68A34-B756-4311-918F-E3C564920193}"/>
              </a:ext>
            </a:extLst>
          </p:cNvPr>
          <p:cNvSpPr/>
          <p:nvPr/>
        </p:nvSpPr>
        <p:spPr>
          <a:xfrm>
            <a:off x="9040525" y="910823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A3A2D24-84DC-4558-B13B-5715EB17ADC3}"/>
              </a:ext>
            </a:extLst>
          </p:cNvPr>
          <p:cNvSpPr/>
          <p:nvPr/>
        </p:nvSpPr>
        <p:spPr>
          <a:xfrm rot="16200000">
            <a:off x="8812716" y="9007395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7FD4E87-5543-4CE8-A628-8F8D96BF80B6}"/>
              </a:ext>
            </a:extLst>
          </p:cNvPr>
          <p:cNvSpPr/>
          <p:nvPr/>
        </p:nvSpPr>
        <p:spPr>
          <a:xfrm>
            <a:off x="9732003" y="910847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BC9B9D5-604B-4962-955C-03FFA1A15127}"/>
              </a:ext>
            </a:extLst>
          </p:cNvPr>
          <p:cNvSpPr/>
          <p:nvPr/>
        </p:nvSpPr>
        <p:spPr>
          <a:xfrm rot="16200000">
            <a:off x="9504194" y="900764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57F4932-B746-49FF-97A2-FA0DB62C8FCC}"/>
              </a:ext>
            </a:extLst>
          </p:cNvPr>
          <p:cNvSpPr/>
          <p:nvPr/>
        </p:nvSpPr>
        <p:spPr>
          <a:xfrm>
            <a:off x="10429381" y="9099298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D140836-8D89-4B8C-810E-2A8A146C3ED4}"/>
              </a:ext>
            </a:extLst>
          </p:cNvPr>
          <p:cNvSpPr/>
          <p:nvPr/>
        </p:nvSpPr>
        <p:spPr>
          <a:xfrm rot="16200000">
            <a:off x="10201572" y="8998462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F2C163F-89ED-4A14-9F6E-A557262EB01D}"/>
              </a:ext>
            </a:extLst>
          </p:cNvPr>
          <p:cNvSpPr/>
          <p:nvPr/>
        </p:nvSpPr>
        <p:spPr>
          <a:xfrm>
            <a:off x="11119693" y="9099298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2A6008C-1DAA-467A-986E-F8BA5B2E5612}"/>
              </a:ext>
            </a:extLst>
          </p:cNvPr>
          <p:cNvSpPr/>
          <p:nvPr/>
        </p:nvSpPr>
        <p:spPr>
          <a:xfrm rot="16200000">
            <a:off x="10891884" y="8998462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13674CF-3DCC-41C3-865B-37F58CFE771E}"/>
              </a:ext>
            </a:extLst>
          </p:cNvPr>
          <p:cNvSpPr/>
          <p:nvPr/>
        </p:nvSpPr>
        <p:spPr>
          <a:xfrm>
            <a:off x="8339687" y="9105423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21F19B3-5B1B-44FD-AF53-AC57DAA2893F}"/>
              </a:ext>
            </a:extLst>
          </p:cNvPr>
          <p:cNvSpPr/>
          <p:nvPr/>
        </p:nvSpPr>
        <p:spPr>
          <a:xfrm rot="16200000">
            <a:off x="8111878" y="900458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F59870FF-B352-43ED-B643-C76357068646}"/>
              </a:ext>
            </a:extLst>
          </p:cNvPr>
          <p:cNvSpPr/>
          <p:nvPr/>
        </p:nvSpPr>
        <p:spPr>
          <a:xfrm>
            <a:off x="8236458" y="8280376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6423A3A-E193-4138-BC5D-69D3E954614B}"/>
              </a:ext>
            </a:extLst>
          </p:cNvPr>
          <p:cNvSpPr/>
          <p:nvPr/>
        </p:nvSpPr>
        <p:spPr>
          <a:xfrm rot="16200000">
            <a:off x="8467164" y="8393928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3AE1312-6349-480B-99A6-1AC47828F3B2}"/>
              </a:ext>
            </a:extLst>
          </p:cNvPr>
          <p:cNvSpPr/>
          <p:nvPr/>
        </p:nvSpPr>
        <p:spPr>
          <a:xfrm>
            <a:off x="8890048" y="828758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BB7E34B-B54D-44B2-89FB-C96118046ABB}"/>
              </a:ext>
            </a:extLst>
          </p:cNvPr>
          <p:cNvSpPr/>
          <p:nvPr/>
        </p:nvSpPr>
        <p:spPr>
          <a:xfrm rot="16200000">
            <a:off x="9120754" y="8401139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401FC00-504D-4C72-9C7A-7BF2805057C5}"/>
              </a:ext>
            </a:extLst>
          </p:cNvPr>
          <p:cNvSpPr/>
          <p:nvPr/>
        </p:nvSpPr>
        <p:spPr>
          <a:xfrm>
            <a:off x="9605785" y="8270954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F5816FC-FC77-4084-A066-AB342394F64D}"/>
              </a:ext>
            </a:extLst>
          </p:cNvPr>
          <p:cNvSpPr/>
          <p:nvPr/>
        </p:nvSpPr>
        <p:spPr>
          <a:xfrm rot="16200000">
            <a:off x="9836491" y="8384506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2422B10-2DD0-48B9-B3A9-2E9D8CF235A2}"/>
              </a:ext>
            </a:extLst>
          </p:cNvPr>
          <p:cNvSpPr/>
          <p:nvPr/>
        </p:nvSpPr>
        <p:spPr>
          <a:xfrm>
            <a:off x="10268605" y="827043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B4D54D1-B335-4DED-894A-77D6302E27D8}"/>
              </a:ext>
            </a:extLst>
          </p:cNvPr>
          <p:cNvSpPr/>
          <p:nvPr/>
        </p:nvSpPr>
        <p:spPr>
          <a:xfrm rot="16200000">
            <a:off x="10499311" y="8383989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1E63F26-8E79-4E49-9D24-39583C32A8BD}"/>
              </a:ext>
            </a:extLst>
          </p:cNvPr>
          <p:cNvSpPr/>
          <p:nvPr/>
        </p:nvSpPr>
        <p:spPr>
          <a:xfrm>
            <a:off x="10962308" y="8268665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1297F73-1F9B-4E5A-ACCD-FE1C3679413A}"/>
              </a:ext>
            </a:extLst>
          </p:cNvPr>
          <p:cNvSpPr/>
          <p:nvPr/>
        </p:nvSpPr>
        <p:spPr>
          <a:xfrm rot="16200000">
            <a:off x="11193014" y="8382217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B8982C9-6CD8-4B00-8A82-A97E20817BF3}"/>
              </a:ext>
            </a:extLst>
          </p:cNvPr>
          <p:cNvSpPr/>
          <p:nvPr/>
        </p:nvSpPr>
        <p:spPr>
          <a:xfrm>
            <a:off x="11646227" y="8269172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7A2FF31E-0218-415D-BDCA-B23332E8035A}"/>
              </a:ext>
            </a:extLst>
          </p:cNvPr>
          <p:cNvSpPr/>
          <p:nvPr/>
        </p:nvSpPr>
        <p:spPr>
          <a:xfrm rot="16200000">
            <a:off x="11876933" y="8382724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D909FB4-666B-4E8E-B8FE-3AC04A17A2DA}"/>
              </a:ext>
            </a:extLst>
          </p:cNvPr>
          <p:cNvSpPr/>
          <p:nvPr/>
        </p:nvSpPr>
        <p:spPr>
          <a:xfrm>
            <a:off x="12322364" y="8239466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A2A1C70-DDE7-4326-9444-DDF29D6103A1}"/>
              </a:ext>
            </a:extLst>
          </p:cNvPr>
          <p:cNvSpPr/>
          <p:nvPr/>
        </p:nvSpPr>
        <p:spPr>
          <a:xfrm rot="16200000">
            <a:off x="12553070" y="8353018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E47DD44-528E-40D1-8BA8-FB57236D0379}"/>
              </a:ext>
            </a:extLst>
          </p:cNvPr>
          <p:cNvSpPr txBox="1"/>
          <p:nvPr/>
        </p:nvSpPr>
        <p:spPr>
          <a:xfrm>
            <a:off x="12228775" y="8356766"/>
            <a:ext cx="519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FF0000"/>
                </a:solidFill>
              </a:rPr>
              <a:t>FSMR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E05F2BB3-5D0D-4B7C-B550-4B08031E26CE}"/>
              </a:ext>
            </a:extLst>
          </p:cNvPr>
          <p:cNvSpPr txBox="1"/>
          <p:nvPr/>
        </p:nvSpPr>
        <p:spPr>
          <a:xfrm>
            <a:off x="11752876" y="8801890"/>
            <a:ext cx="519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70C0"/>
                </a:solidFill>
              </a:rPr>
              <a:t>UTEP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AA7F2586-DFF1-4F2F-9228-F4589CBB3638}"/>
              </a:ext>
            </a:extLst>
          </p:cNvPr>
          <p:cNvSpPr/>
          <p:nvPr/>
        </p:nvSpPr>
        <p:spPr>
          <a:xfrm rot="16200000">
            <a:off x="7181144" y="7944772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E3578DC-6CCC-4BCE-A5CC-D973E924DEE0}"/>
              </a:ext>
            </a:extLst>
          </p:cNvPr>
          <p:cNvSpPr/>
          <p:nvPr/>
        </p:nvSpPr>
        <p:spPr>
          <a:xfrm>
            <a:off x="6848966" y="9118020"/>
            <a:ext cx="367571" cy="11683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843B0331-3914-4F19-B5BC-45D02F1AB1BF}"/>
              </a:ext>
            </a:extLst>
          </p:cNvPr>
          <p:cNvSpPr/>
          <p:nvPr/>
        </p:nvSpPr>
        <p:spPr>
          <a:xfrm rot="16200000">
            <a:off x="7133846" y="9040498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41FE8AD-2603-4758-8E72-F84E47D209A1}"/>
              </a:ext>
            </a:extLst>
          </p:cNvPr>
          <p:cNvSpPr/>
          <p:nvPr/>
        </p:nvSpPr>
        <p:spPr>
          <a:xfrm>
            <a:off x="6909723" y="8209781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1577924-BB35-48AB-A677-0B09780B6557}"/>
              </a:ext>
            </a:extLst>
          </p:cNvPr>
          <p:cNvSpPr/>
          <p:nvPr/>
        </p:nvSpPr>
        <p:spPr>
          <a:xfrm rot="16200000">
            <a:off x="7140429" y="8323333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2C862F1B-CD03-46C7-8040-5750B944EA05}"/>
              </a:ext>
            </a:extLst>
          </p:cNvPr>
          <p:cNvSpPr/>
          <p:nvPr/>
        </p:nvSpPr>
        <p:spPr>
          <a:xfrm>
            <a:off x="8295445" y="8040118"/>
            <a:ext cx="303530" cy="962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C323842-82DC-4082-9FB6-3ABDA7C27E1D}"/>
              </a:ext>
            </a:extLst>
          </p:cNvPr>
          <p:cNvSpPr/>
          <p:nvPr/>
        </p:nvSpPr>
        <p:spPr>
          <a:xfrm>
            <a:off x="7243136" y="12741275"/>
            <a:ext cx="1193803" cy="4572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Foodtruck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21F181A-09D5-4820-ACD2-375140F6D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6" y="5088916"/>
            <a:ext cx="19766394" cy="644903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248D833-D0F7-464F-8972-EA6CC5822554}"/>
              </a:ext>
            </a:extLst>
          </p:cNvPr>
          <p:cNvSpPr txBox="1"/>
          <p:nvPr/>
        </p:nvSpPr>
        <p:spPr>
          <a:xfrm>
            <a:off x="5411085" y="701675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Répartition des stands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7803E3-B5C2-40C8-8582-B446C6F73C5C}"/>
              </a:ext>
            </a:extLst>
          </p:cNvPr>
          <p:cNvSpPr/>
          <p:nvPr/>
        </p:nvSpPr>
        <p:spPr>
          <a:xfrm>
            <a:off x="9047466" y="7669919"/>
            <a:ext cx="990600" cy="533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UTEP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57CF56-0D74-4BE2-98F5-B3A92B87752A}"/>
              </a:ext>
            </a:extLst>
          </p:cNvPr>
          <p:cNvSpPr/>
          <p:nvPr/>
        </p:nvSpPr>
        <p:spPr>
          <a:xfrm>
            <a:off x="5855572" y="7521577"/>
            <a:ext cx="1066800" cy="838200"/>
          </a:xfrm>
          <a:prstGeom prst="rect">
            <a:avLst/>
          </a:prstGeom>
          <a:solidFill>
            <a:srgbClr val="0070C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 360 / CRPGE/ APPV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FED3A6-EE5B-404A-BD2F-BED2A49D0F3F}"/>
              </a:ext>
            </a:extLst>
          </p:cNvPr>
          <p:cNvSpPr/>
          <p:nvPr/>
        </p:nvSpPr>
        <p:spPr>
          <a:xfrm>
            <a:off x="18357850" y="8550275"/>
            <a:ext cx="9906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Inter-filières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77BD29-6744-4AA4-B114-DED74FDBE970}"/>
              </a:ext>
            </a:extLst>
          </p:cNvPr>
          <p:cNvSpPr/>
          <p:nvPr/>
        </p:nvSpPr>
        <p:spPr>
          <a:xfrm>
            <a:off x="1044887" y="7367386"/>
            <a:ext cx="1126876" cy="838200"/>
          </a:xfrm>
          <a:prstGeom prst="rect">
            <a:avLst/>
          </a:prstGeom>
          <a:solidFill>
            <a:srgbClr val="0070C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Intim’Agir</a:t>
            </a:r>
            <a:r>
              <a:rPr lang="fr-FR" dirty="0"/>
              <a:t>/Cap parents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2828AC-D43A-4811-BF73-824DD10DE8D3}"/>
              </a:ext>
            </a:extLst>
          </p:cNvPr>
          <p:cNvSpPr/>
          <p:nvPr/>
        </p:nvSpPr>
        <p:spPr>
          <a:xfrm>
            <a:off x="2606756" y="9979580"/>
            <a:ext cx="1162915" cy="838200"/>
          </a:xfrm>
          <a:prstGeom prst="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ADAVIE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802272-4C21-4473-A0F4-078D6949E8B2}"/>
              </a:ext>
            </a:extLst>
          </p:cNvPr>
          <p:cNvSpPr/>
          <p:nvPr/>
        </p:nvSpPr>
        <p:spPr>
          <a:xfrm>
            <a:off x="5784330" y="9930790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ARSLA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B47475-7058-424A-A3BD-916BF0935EBB}"/>
              </a:ext>
            </a:extLst>
          </p:cNvPr>
          <p:cNvSpPr/>
          <p:nvPr/>
        </p:nvSpPr>
        <p:spPr>
          <a:xfrm>
            <a:off x="2630686" y="8550275"/>
            <a:ext cx="1066800" cy="8032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CAP Emploi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8BAAD7-D5C6-45D6-BA8C-C78C260FAAFD}"/>
              </a:ext>
            </a:extLst>
          </p:cNvPr>
          <p:cNvSpPr/>
          <p:nvPr/>
        </p:nvSpPr>
        <p:spPr>
          <a:xfrm>
            <a:off x="1074925" y="8474075"/>
            <a:ext cx="1066800" cy="838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E2D245-8A7A-48BA-8F53-F513B05B3799}"/>
              </a:ext>
            </a:extLst>
          </p:cNvPr>
          <p:cNvSpPr/>
          <p:nvPr/>
        </p:nvSpPr>
        <p:spPr>
          <a:xfrm>
            <a:off x="2660462" y="5937251"/>
            <a:ext cx="1066800" cy="838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06DCD1-A6B9-401F-8200-70DD3FD4FD75}"/>
              </a:ext>
            </a:extLst>
          </p:cNvPr>
          <p:cNvSpPr/>
          <p:nvPr/>
        </p:nvSpPr>
        <p:spPr>
          <a:xfrm>
            <a:off x="5965939" y="6031282"/>
            <a:ext cx="1066800" cy="838200"/>
          </a:xfrm>
          <a:prstGeom prst="rect">
            <a:avLst/>
          </a:prstGeom>
          <a:solidFill>
            <a:srgbClr val="00B05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 MDPH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E7C161-4E9F-4DE3-9255-B773BF9E9374}"/>
              </a:ext>
            </a:extLst>
          </p:cNvPr>
          <p:cNvSpPr/>
          <p:nvPr/>
        </p:nvSpPr>
        <p:spPr>
          <a:xfrm>
            <a:off x="12169907" y="8632077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Prader </a:t>
            </a:r>
            <a:r>
              <a:rPr lang="fr-FR" dirty="0" err="1">
                <a:solidFill>
                  <a:schemeClr val="tx1"/>
                </a:solidFill>
              </a:rPr>
              <a:t>Willi</a:t>
            </a:r>
            <a:r>
              <a:rPr lang="fr-FR" dirty="0">
                <a:solidFill>
                  <a:schemeClr val="tx1"/>
                </a:solidFill>
              </a:rPr>
              <a:t> / </a:t>
            </a:r>
            <a:r>
              <a:rPr lang="fr-FR" dirty="0" err="1">
                <a:solidFill>
                  <a:schemeClr val="tx1"/>
                </a:solidFill>
              </a:rPr>
              <a:t>Dup</a:t>
            </a:r>
            <a:r>
              <a:rPr lang="fr-FR" dirty="0">
                <a:solidFill>
                  <a:schemeClr val="tx1"/>
                </a:solidFill>
              </a:rPr>
              <a:t> 15 q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AB44CA-4F2A-4B52-92F2-F83CA04CCCCB}"/>
              </a:ext>
            </a:extLst>
          </p:cNvPr>
          <p:cNvSpPr/>
          <p:nvPr/>
        </p:nvSpPr>
        <p:spPr>
          <a:xfrm>
            <a:off x="4244770" y="7466124"/>
            <a:ext cx="1066800" cy="838200"/>
          </a:xfrm>
          <a:prstGeom prst="rect">
            <a:avLst/>
          </a:prstGeom>
          <a:solidFill>
            <a:srgbClr val="0070C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Maison et Jeunes Aidants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CC7633-C538-42D4-98F8-1865971DE46A}"/>
              </a:ext>
            </a:extLst>
          </p:cNvPr>
          <p:cNvSpPr/>
          <p:nvPr/>
        </p:nvSpPr>
        <p:spPr>
          <a:xfrm>
            <a:off x="1062527" y="5930901"/>
            <a:ext cx="1066800" cy="838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CPAM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724A33-1695-4FD7-B13B-20806BF9F564}"/>
              </a:ext>
            </a:extLst>
          </p:cNvPr>
          <p:cNvSpPr/>
          <p:nvPr/>
        </p:nvSpPr>
        <p:spPr>
          <a:xfrm>
            <a:off x="15269843" y="8542905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VML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AC9D43-7A49-4896-B52F-E0890EDB9253}"/>
              </a:ext>
            </a:extLst>
          </p:cNvPr>
          <p:cNvSpPr/>
          <p:nvPr/>
        </p:nvSpPr>
        <p:spPr>
          <a:xfrm>
            <a:off x="2654814" y="7427115"/>
            <a:ext cx="1066800" cy="838200"/>
          </a:xfrm>
          <a:prstGeom prst="rect">
            <a:avLst/>
          </a:prstGeom>
          <a:solidFill>
            <a:srgbClr val="0070C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Répit 54/55/57/88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216A9F-682F-4BB3-B7D2-8FCE2DBCD6A8}"/>
              </a:ext>
            </a:extLst>
          </p:cNvPr>
          <p:cNvSpPr/>
          <p:nvPr/>
        </p:nvSpPr>
        <p:spPr>
          <a:xfrm>
            <a:off x="4278524" y="6006822"/>
            <a:ext cx="1066800" cy="838200"/>
          </a:xfrm>
          <a:prstGeom prst="rect">
            <a:avLst/>
          </a:prstGeom>
          <a:solidFill>
            <a:srgbClr val="00B05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 DAC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BC9902-E50C-41A3-B5C9-34D27C81E3C5}"/>
              </a:ext>
            </a:extLst>
          </p:cNvPr>
          <p:cNvSpPr/>
          <p:nvPr/>
        </p:nvSpPr>
        <p:spPr>
          <a:xfrm>
            <a:off x="4192400" y="8575066"/>
            <a:ext cx="1066800" cy="838200"/>
          </a:xfrm>
          <a:prstGeom prst="rect">
            <a:avLst/>
          </a:prstGeom>
          <a:solidFill>
            <a:srgbClr val="0070C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AFB /CICAT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F0EFE4-BD72-4121-9026-E1628F717D5F}"/>
              </a:ext>
            </a:extLst>
          </p:cNvPr>
          <p:cNvSpPr/>
          <p:nvPr/>
        </p:nvSpPr>
        <p:spPr>
          <a:xfrm>
            <a:off x="5829276" y="8542905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AHF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1BC1AD-7B0A-4E67-BBF0-075A132706C1}"/>
              </a:ext>
            </a:extLst>
          </p:cNvPr>
          <p:cNvSpPr/>
          <p:nvPr/>
        </p:nvSpPr>
        <p:spPr>
          <a:xfrm>
            <a:off x="8994486" y="8615767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Génération 22 / </a:t>
            </a:r>
            <a:r>
              <a:rPr lang="fr-FR" dirty="0" err="1">
                <a:solidFill>
                  <a:schemeClr val="tx1"/>
                </a:solidFill>
              </a:rPr>
              <a:t>Grinchild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3190FA8-3282-482B-9B62-3437C642F469}"/>
              </a:ext>
            </a:extLst>
          </p:cNvPr>
          <p:cNvSpPr/>
          <p:nvPr/>
        </p:nvSpPr>
        <p:spPr>
          <a:xfrm>
            <a:off x="12157207" y="7494214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ARAIRLOR / HTAP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ED5DDA-3992-47F9-B6E1-1E5B61A665E3}"/>
              </a:ext>
            </a:extLst>
          </p:cNvPr>
          <p:cNvSpPr/>
          <p:nvPr/>
        </p:nvSpPr>
        <p:spPr>
          <a:xfrm>
            <a:off x="15291273" y="9926615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AVML/ VEDS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B81284-F464-4F9A-9CBD-A8B03F303F2E}"/>
              </a:ext>
            </a:extLst>
          </p:cNvPr>
          <p:cNvSpPr/>
          <p:nvPr/>
        </p:nvSpPr>
        <p:spPr>
          <a:xfrm>
            <a:off x="10529282" y="7516382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Collectif Handicap 54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E5A035-689D-4B8D-8CFE-56F11A519CF6}"/>
              </a:ext>
            </a:extLst>
          </p:cNvPr>
          <p:cNvSpPr/>
          <p:nvPr/>
        </p:nvSpPr>
        <p:spPr>
          <a:xfrm>
            <a:off x="9269576" y="5960318"/>
            <a:ext cx="1066800" cy="8382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Volontaires services civiques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5BD0D1-73F9-47B7-9B17-D2AF06F71162}"/>
              </a:ext>
            </a:extLst>
          </p:cNvPr>
          <p:cNvSpPr/>
          <p:nvPr/>
        </p:nvSpPr>
        <p:spPr>
          <a:xfrm>
            <a:off x="13672574" y="7525282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ASL /AMRO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0920E2-80D3-472F-B470-2068D8B56F21}"/>
              </a:ext>
            </a:extLst>
          </p:cNvPr>
          <p:cNvSpPr/>
          <p:nvPr/>
        </p:nvSpPr>
        <p:spPr>
          <a:xfrm>
            <a:off x="10541204" y="8575066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AFSR/Trisomie 21 (54)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D46954-7984-4F75-94C9-17B603E4A8EA}"/>
              </a:ext>
            </a:extLst>
          </p:cNvPr>
          <p:cNvSpPr/>
          <p:nvPr/>
        </p:nvSpPr>
        <p:spPr>
          <a:xfrm>
            <a:off x="13127567" y="5977150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Drépa</a:t>
            </a:r>
            <a:r>
              <a:rPr lang="fr-FR" dirty="0">
                <a:solidFill>
                  <a:schemeClr val="tx1"/>
                </a:solidFill>
              </a:rPr>
              <a:t>’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Est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C33ACF1-7B42-48C3-8E96-16122CE25667}"/>
              </a:ext>
            </a:extLst>
          </p:cNvPr>
          <p:cNvSpPr/>
          <p:nvPr/>
        </p:nvSpPr>
        <p:spPr>
          <a:xfrm>
            <a:off x="15250746" y="5930901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APAISER / ASBH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EC7A64-B345-4A97-BDB6-2DA38F24502C}"/>
              </a:ext>
            </a:extLst>
          </p:cNvPr>
          <p:cNvSpPr/>
          <p:nvPr/>
        </p:nvSpPr>
        <p:spPr>
          <a:xfrm>
            <a:off x="13736150" y="9918543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AFCA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4AE3D0-9870-44FC-B60B-68EE8F3D6F61}"/>
              </a:ext>
            </a:extLst>
          </p:cNvPr>
          <p:cNvSpPr/>
          <p:nvPr/>
        </p:nvSpPr>
        <p:spPr>
          <a:xfrm>
            <a:off x="18363616" y="7475233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AFTC Lorraine/DRAVET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CDD0AB-03A0-413E-8E8B-35FFE313DAA7}"/>
              </a:ext>
            </a:extLst>
          </p:cNvPr>
          <p:cNvSpPr/>
          <p:nvPr/>
        </p:nvSpPr>
        <p:spPr>
          <a:xfrm>
            <a:off x="10549755" y="9940197"/>
            <a:ext cx="1066800" cy="838200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Neuro MAV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5DC637-1DA0-455B-9CBE-DDDD69643FE7}"/>
              </a:ext>
            </a:extLst>
          </p:cNvPr>
          <p:cNvSpPr/>
          <p:nvPr/>
        </p:nvSpPr>
        <p:spPr>
          <a:xfrm>
            <a:off x="16790286" y="5960318"/>
            <a:ext cx="1066800" cy="838200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SURRENALES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21A0C40-9748-47C5-9D58-53AE6B2CE20E}"/>
              </a:ext>
            </a:extLst>
          </p:cNvPr>
          <p:cNvSpPr/>
          <p:nvPr/>
        </p:nvSpPr>
        <p:spPr>
          <a:xfrm>
            <a:off x="16850593" y="8550770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AFM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B1F6A3-EE95-45E6-BAA2-50A5668E4319}"/>
              </a:ext>
            </a:extLst>
          </p:cNvPr>
          <p:cNvSpPr/>
          <p:nvPr/>
        </p:nvSpPr>
        <p:spPr>
          <a:xfrm>
            <a:off x="10956991" y="5977287"/>
            <a:ext cx="1066800" cy="8382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Centre de dépistage néonatal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FFA86E2-07D5-468F-8108-13721FB496C8}"/>
              </a:ext>
            </a:extLst>
          </p:cNvPr>
          <p:cNvSpPr/>
          <p:nvPr/>
        </p:nvSpPr>
        <p:spPr>
          <a:xfrm>
            <a:off x="13636944" y="8575066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Fil d’air / AMMI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C4EA763-423E-4E2E-8D1B-4561D6E1E876}"/>
              </a:ext>
            </a:extLst>
          </p:cNvPr>
          <p:cNvSpPr/>
          <p:nvPr/>
        </p:nvSpPr>
        <p:spPr>
          <a:xfrm>
            <a:off x="16937074" y="9970434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Alliance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MR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836310E-FF1F-4C6B-B0F8-276C35B7F994}"/>
              </a:ext>
            </a:extLst>
          </p:cNvPr>
          <p:cNvSpPr/>
          <p:nvPr/>
        </p:nvSpPr>
        <p:spPr>
          <a:xfrm>
            <a:off x="18353580" y="6030245"/>
            <a:ext cx="1066800" cy="838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AFH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2F14B23-2FE9-4A8C-9F22-E0BF586702B2}"/>
              </a:ext>
            </a:extLst>
          </p:cNvPr>
          <p:cNvSpPr/>
          <p:nvPr/>
        </p:nvSpPr>
        <p:spPr>
          <a:xfrm>
            <a:off x="16848249" y="7498772"/>
            <a:ext cx="1066800" cy="838200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AEGE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95543D-5CC8-4013-85B2-F142F20752AA}"/>
              </a:ext>
            </a:extLst>
          </p:cNvPr>
          <p:cNvSpPr/>
          <p:nvPr/>
        </p:nvSpPr>
        <p:spPr>
          <a:xfrm>
            <a:off x="8926615" y="9939272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APTEPF / </a:t>
            </a:r>
            <a:r>
              <a:rPr lang="fr-FR" sz="1600" dirty="0" err="1">
                <a:solidFill>
                  <a:schemeClr val="tx1"/>
                </a:solidFill>
              </a:rPr>
              <a:t>Noëline</a:t>
            </a:r>
            <a:r>
              <a:rPr lang="fr-FR" sz="1600" dirty="0">
                <a:solidFill>
                  <a:schemeClr val="tx1"/>
                </a:solidFill>
              </a:rPr>
              <a:t> en </a:t>
            </a:r>
            <a:r>
              <a:rPr lang="fr-FR" sz="1600" dirty="0" err="1">
                <a:solidFill>
                  <a:schemeClr val="tx1"/>
                </a:solidFill>
              </a:rPr>
              <a:t>Choeur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2815B72-2AA2-4A9D-9B90-DC7B63474E63}"/>
              </a:ext>
            </a:extLst>
          </p:cNvPr>
          <p:cNvSpPr txBox="1"/>
          <p:nvPr/>
        </p:nvSpPr>
        <p:spPr>
          <a:xfrm>
            <a:off x="6205258" y="1621062"/>
            <a:ext cx="7712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TOTAL : 43 stands avec  65 organismes exposants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AEE57DA-BD1F-4FA8-9864-C3C7BBBB5334}"/>
              </a:ext>
            </a:extLst>
          </p:cNvPr>
          <p:cNvSpPr/>
          <p:nvPr/>
        </p:nvSpPr>
        <p:spPr>
          <a:xfrm>
            <a:off x="6203469" y="2569401"/>
            <a:ext cx="2072963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Stands partagés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28A5C52-CF25-46D2-9CDA-758D766ED400}"/>
              </a:ext>
            </a:extLst>
          </p:cNvPr>
          <p:cNvSpPr/>
          <p:nvPr/>
        </p:nvSpPr>
        <p:spPr>
          <a:xfrm>
            <a:off x="4192400" y="9930790"/>
            <a:ext cx="1162915" cy="838200"/>
          </a:xfrm>
          <a:prstGeom prst="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Vitalliance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FA17A17-7A21-48BD-A753-D26E4BE5895C}"/>
              </a:ext>
            </a:extLst>
          </p:cNvPr>
          <p:cNvSpPr/>
          <p:nvPr/>
        </p:nvSpPr>
        <p:spPr>
          <a:xfrm>
            <a:off x="1102138" y="9930790"/>
            <a:ext cx="1162915" cy="838200"/>
          </a:xfrm>
          <a:prstGeom prst="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Petits-fils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A850B6-4814-4E36-AD22-A181AB4C2513}"/>
              </a:ext>
            </a:extLst>
          </p:cNvPr>
          <p:cNvSpPr/>
          <p:nvPr/>
        </p:nvSpPr>
        <p:spPr>
          <a:xfrm>
            <a:off x="12173369" y="9939272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ASF /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AFL +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9547E23-0184-4E8F-B6C7-ECCECC63AC9C}"/>
              </a:ext>
            </a:extLst>
          </p:cNvPr>
          <p:cNvSpPr/>
          <p:nvPr/>
        </p:nvSpPr>
        <p:spPr>
          <a:xfrm>
            <a:off x="15250746" y="7480354"/>
            <a:ext cx="1066800" cy="838200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EFAPPE / Épilepsies France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66F9B6-90D1-464E-8856-77A0AF3DA155}"/>
              </a:ext>
            </a:extLst>
          </p:cNvPr>
          <p:cNvSpPr/>
          <p:nvPr/>
        </p:nvSpPr>
        <p:spPr>
          <a:xfrm>
            <a:off x="10924945" y="2575475"/>
            <a:ext cx="2072963" cy="75386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Associations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A09CA7A-EC03-417E-8F93-51C7733412FF}"/>
              </a:ext>
            </a:extLst>
          </p:cNvPr>
          <p:cNvSpPr/>
          <p:nvPr/>
        </p:nvSpPr>
        <p:spPr>
          <a:xfrm>
            <a:off x="8564207" y="2546413"/>
            <a:ext cx="2072963" cy="7538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Médico-social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50F5F3C-0CC2-462D-86E2-1DFC80DE5033}"/>
              </a:ext>
            </a:extLst>
          </p:cNvPr>
          <p:cNvSpPr/>
          <p:nvPr/>
        </p:nvSpPr>
        <p:spPr>
          <a:xfrm>
            <a:off x="8564207" y="3453717"/>
            <a:ext cx="2072963" cy="75386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Prestataires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1AD1127-BF7A-4AD9-A6AE-9B547F0082C6}"/>
              </a:ext>
            </a:extLst>
          </p:cNvPr>
          <p:cNvSpPr/>
          <p:nvPr/>
        </p:nvSpPr>
        <p:spPr>
          <a:xfrm>
            <a:off x="6203468" y="3517455"/>
            <a:ext cx="2072963" cy="75386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Structures administrative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CD8A6F6-3BC8-4F67-A97A-86E6A83F4B36}"/>
              </a:ext>
            </a:extLst>
          </p:cNvPr>
          <p:cNvSpPr/>
          <p:nvPr/>
        </p:nvSpPr>
        <p:spPr>
          <a:xfrm>
            <a:off x="10919577" y="3451270"/>
            <a:ext cx="2072963" cy="75386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Stand FIMATHO (inter-filières)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8FE867-2657-4FB7-9043-CD01A4228F31}"/>
              </a:ext>
            </a:extLst>
          </p:cNvPr>
          <p:cNvSpPr/>
          <p:nvPr/>
        </p:nvSpPr>
        <p:spPr>
          <a:xfrm>
            <a:off x="13127567" y="3451270"/>
            <a:ext cx="2072963" cy="7538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Structures du CHRU</a:t>
            </a:r>
          </a:p>
        </p:txBody>
      </p:sp>
    </p:spTree>
    <p:extLst>
      <p:ext uri="{BB962C8B-B14F-4D97-AF65-F5344CB8AC3E}">
        <p14:creationId xmlns:p14="http://schemas.microsoft.com/office/powerpoint/2010/main" val="542764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3533</TotalTime>
  <Words>235</Words>
  <Application>Microsoft Office PowerPoint</Application>
  <PresentationFormat>Personnalisé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MT</vt:lpstr>
      <vt:lpstr>Calibri</vt:lpstr>
      <vt:lpstr>Calibri Light</vt:lpstr>
      <vt:lpstr>Office Theme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G:\PATRIMOINE\- PLANS\- PLANS RECUS\BATCOM - PPV - HDV\Salle Gentilly\SALLE DES FETES - GENTILLY - AUTOCAD 2010 Présentation1 (2) (1)</dc:title>
  <dc:creator>a.bertrand</dc:creator>
  <cp:lastModifiedBy>MELIKIAN Anastasia</cp:lastModifiedBy>
  <cp:revision>86</cp:revision>
  <dcterms:created xsi:type="dcterms:W3CDTF">2024-07-02T08:13:50Z</dcterms:created>
  <dcterms:modified xsi:type="dcterms:W3CDTF">2025-02-03T09:10:01Z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2022-02-22T00:00:00Z</vt:filetime>
  </property>
  <property fmtid="{D5CDD505-2E9C-101B-9397-08002B2CF9AE}" pid="3" name="Creator">
    <vt:lpwstr>PDFCreator 2.4.1.13</vt:lpwstr>
  </property>
  <property fmtid="{D5CDD505-2E9C-101B-9397-08002B2CF9AE}" pid="4" name="LastSaved">
    <vt:filetime>2024-07-02T00:00:00Z</vt:filetime>
  </property>
</Properties>
</file>